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9"/>
  </p:notesMasterIdLst>
  <p:handoutMasterIdLst>
    <p:handoutMasterId r:id="rId80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44" r:id="rId29"/>
    <p:sldId id="346" r:id="rId30"/>
    <p:sldId id="345" r:id="rId31"/>
    <p:sldId id="327" r:id="rId32"/>
    <p:sldId id="382" r:id="rId33"/>
    <p:sldId id="383" r:id="rId34"/>
    <p:sldId id="328" r:id="rId35"/>
    <p:sldId id="330" r:id="rId36"/>
    <p:sldId id="331" r:id="rId37"/>
    <p:sldId id="384" r:id="rId38"/>
    <p:sldId id="334" r:id="rId39"/>
    <p:sldId id="385" r:id="rId40"/>
    <p:sldId id="333" r:id="rId41"/>
    <p:sldId id="386" r:id="rId42"/>
    <p:sldId id="387" r:id="rId43"/>
    <p:sldId id="369" r:id="rId44"/>
    <p:sldId id="372" r:id="rId45"/>
    <p:sldId id="373" r:id="rId46"/>
    <p:sldId id="370" r:id="rId47"/>
    <p:sldId id="374" r:id="rId48"/>
    <p:sldId id="375" r:id="rId49"/>
    <p:sldId id="376" r:id="rId50"/>
    <p:sldId id="377" r:id="rId51"/>
    <p:sldId id="371" r:id="rId52"/>
    <p:sldId id="378" r:id="rId53"/>
    <p:sldId id="335" r:id="rId54"/>
    <p:sldId id="379" r:id="rId55"/>
    <p:sldId id="380" r:id="rId56"/>
    <p:sldId id="381" r:id="rId57"/>
    <p:sldId id="315" r:id="rId58"/>
    <p:sldId id="354" r:id="rId59"/>
    <p:sldId id="361" r:id="rId60"/>
    <p:sldId id="338" r:id="rId61"/>
    <p:sldId id="339" r:id="rId62"/>
    <p:sldId id="340" r:id="rId63"/>
    <p:sldId id="347" r:id="rId64"/>
    <p:sldId id="348" r:id="rId65"/>
    <p:sldId id="350" r:id="rId66"/>
    <p:sldId id="349" r:id="rId67"/>
    <p:sldId id="351" r:id="rId68"/>
    <p:sldId id="352" r:id="rId69"/>
    <p:sldId id="256" r:id="rId70"/>
    <p:sldId id="312" r:id="rId71"/>
    <p:sldId id="271" r:id="rId72"/>
    <p:sldId id="259" r:id="rId73"/>
    <p:sldId id="272" r:id="rId74"/>
    <p:sldId id="267" r:id="rId75"/>
    <p:sldId id="261" r:id="rId76"/>
    <p:sldId id="342" r:id="rId77"/>
    <p:sldId id="343" r:id="rId7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Krona One" panose="020B0604020202020204" charset="0"/>
      <p:regular r:id="rId87"/>
    </p:embeddedFont>
    <p:embeddedFont>
      <p:font typeface="Lato" panose="020F0502020204030203" pitchFamily="34" charset="0"/>
      <p:regular r:id="rId88"/>
      <p:bold r:id="rId89"/>
      <p:italic r:id="rId90"/>
      <p:boldItalic r:id="rId91"/>
    </p:embeddedFont>
    <p:embeddedFont>
      <p:font typeface="Lucida Sans Unicode" panose="020B0602030504020204" pitchFamily="34" charset="0"/>
      <p:regular r:id="rId92"/>
    </p:embeddedFont>
    <p:embeddedFont>
      <p:font typeface="Montserrat" panose="00000500000000000000" pitchFamily="2" charset="0"/>
      <p:regular r:id="rId93"/>
      <p:bold r:id="rId94"/>
      <p:italic r:id="rId95"/>
      <p:boldItalic r:id="rId96"/>
    </p:embeddedFont>
    <p:embeddedFont>
      <p:font typeface="Open Sans" panose="020B0606030504020204" pitchFamily="34" charset="0"/>
      <p:regular r:id="rId97"/>
      <p:bold r:id="rId98"/>
      <p:italic r:id="rId99"/>
      <p:boldItalic r:id="rId100"/>
    </p:embeddedFont>
    <p:embeddedFont>
      <p:font typeface="Roboto" panose="02000000000000000000" pitchFamily="2" charset="0"/>
      <p:regular r:id="rId101"/>
      <p:bold r:id="rId102"/>
      <p:italic r:id="rId103"/>
      <p:boldItalic r:id="rId104"/>
    </p:embeddedFont>
    <p:embeddedFont>
      <p:font typeface="Roboto Light" panose="02000000000000000000" pitchFamily="2" charset="0"/>
      <p:regular r:id="rId105"/>
      <p:italic r:id="rId106"/>
    </p:embeddedFont>
    <p:embeddedFont>
      <p:font typeface="Tahoma" panose="020B0604030504040204" pitchFamily="34" charset="0"/>
      <p:regular r:id="rId107"/>
      <p:bold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44"/>
            <p14:sldId id="346"/>
            <p14:sldId id="345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61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  <p14:sldId id="256"/>
            <p14:sldId id="312"/>
            <p14:sldId id="271"/>
            <p14:sldId id="259"/>
            <p14:sldId id="272"/>
            <p14:sldId id="267"/>
            <p14:sldId id="261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2807" autoAdjust="0"/>
  </p:normalViewPr>
  <p:slideViewPr>
    <p:cSldViewPr snapToGrid="0">
      <p:cViewPr varScale="1">
        <p:scale>
          <a:sx n="84" d="100"/>
          <a:sy n="84" d="100"/>
        </p:scale>
        <p:origin x="636" y="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2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05/07/2023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menyebabkan</a:t>
            </a:r>
            <a:r>
              <a:rPr lang="en-ID" dirty="0"/>
              <a:t> proses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ilaksanakan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optimal.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diklasifikasikan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proses. Gambaran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dituangkan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</a:t>
            </a:r>
            <a:r>
              <a:rPr lang="en-ID" dirty="0" err="1"/>
              <a:t>ishikawa</a:t>
            </a:r>
            <a:r>
              <a:rPr lang="en-ID" dirty="0"/>
              <a:t>/fishbone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Gambar 7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probis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Rancangan</a:t>
            </a:r>
            <a:r>
              <a:rPr lang="en-ID" dirty="0"/>
              <a:t> basis data pada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konseptual</a:t>
            </a:r>
            <a:r>
              <a:rPr lang="en-ID" dirty="0"/>
              <a:t>,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, dan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basis data.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23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4b8edf1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4b8edf1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35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719c63a3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719c63a3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b8edf1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b8edf1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719c63a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719c63a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4b8edf1b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4b8edf1b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458150" y="2810925"/>
            <a:ext cx="62277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458150" y="1244850"/>
            <a:ext cx="6227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2894600" y="2674975"/>
            <a:ext cx="4521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2894600" y="1602700"/>
            <a:ext cx="4341300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 hasCustomPrompt="1"/>
          </p:nvPr>
        </p:nvSpPr>
        <p:spPr>
          <a:xfrm>
            <a:off x="1447301" y="540000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1447250" y="12460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2" hasCustomPrompt="1"/>
          </p:nvPr>
        </p:nvSpPr>
        <p:spPr>
          <a:xfrm>
            <a:off x="1447301" y="1996143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3"/>
          </p:nvPr>
        </p:nvSpPr>
        <p:spPr>
          <a:xfrm>
            <a:off x="1447250" y="2702169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4" hasCustomPrompt="1"/>
          </p:nvPr>
        </p:nvSpPr>
        <p:spPr>
          <a:xfrm>
            <a:off x="1447301" y="3452299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5"/>
          </p:nvPr>
        </p:nvSpPr>
        <p:spPr>
          <a:xfrm>
            <a:off x="1447250" y="41583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hasCustomPrompt="1"/>
          </p:nvPr>
        </p:nvSpPr>
        <p:spPr>
          <a:xfrm>
            <a:off x="1780300" y="1861150"/>
            <a:ext cx="8643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1"/>
          </p:nvPr>
        </p:nvSpPr>
        <p:spPr>
          <a:xfrm>
            <a:off x="1253438" y="3868075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2" hasCustomPrompt="1"/>
          </p:nvPr>
        </p:nvSpPr>
        <p:spPr>
          <a:xfrm>
            <a:off x="4165075" y="1860950"/>
            <a:ext cx="8178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3"/>
          </p:nvPr>
        </p:nvSpPr>
        <p:spPr>
          <a:xfrm>
            <a:off x="3612956" y="3868067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4" hasCustomPrompt="1"/>
          </p:nvPr>
        </p:nvSpPr>
        <p:spPr>
          <a:xfrm>
            <a:off x="6528250" y="1861000"/>
            <a:ext cx="8163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5"/>
          </p:nvPr>
        </p:nvSpPr>
        <p:spPr>
          <a:xfrm>
            <a:off x="5983607" y="3868072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 idx="7"/>
          </p:nvPr>
        </p:nvSpPr>
        <p:spPr>
          <a:xfrm>
            <a:off x="120470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 idx="8"/>
          </p:nvPr>
        </p:nvSpPr>
        <p:spPr>
          <a:xfrm>
            <a:off x="355310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9"/>
          </p:nvPr>
        </p:nvSpPr>
        <p:spPr>
          <a:xfrm>
            <a:off x="592395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95525" y="1564975"/>
            <a:ext cx="3745800" cy="23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8" r:id="rId13"/>
    <p:sldLayoutId id="2147483671" r:id="rId14"/>
    <p:sldLayoutId id="2147483674" r:id="rId15"/>
    <p:sldLayoutId id="2147483675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8092701" y="1054698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;p2">
            <a:extLst>
              <a:ext uri="{FF2B5EF4-FFF2-40B4-BE49-F238E27FC236}">
                <a16:creationId xmlns:a16="http://schemas.microsoft.com/office/drawing/2014/main" id="{A5AEA0FF-2881-A238-E6D3-1F4252F2EC91}"/>
              </a:ext>
            </a:extLst>
          </p:cNvPr>
          <p:cNvSpPr/>
          <p:nvPr/>
        </p:nvSpPr>
        <p:spPr>
          <a:xfrm>
            <a:off x="7173713" y="-47802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;p2">
            <a:extLst>
              <a:ext uri="{FF2B5EF4-FFF2-40B4-BE49-F238E27FC236}">
                <a16:creationId xmlns:a16="http://schemas.microsoft.com/office/drawing/2014/main" id="{C572867A-6884-1354-62F4-623A90E5A6AC}"/>
              </a:ext>
            </a:extLst>
          </p:cNvPr>
          <p:cNvSpPr/>
          <p:nvPr/>
        </p:nvSpPr>
        <p:spPr>
          <a:xfrm>
            <a:off x="-1129200" y="-185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" name="Google Shape;15;p2">
            <a:extLst>
              <a:ext uri="{FF2B5EF4-FFF2-40B4-BE49-F238E27FC236}">
                <a16:creationId xmlns:a16="http://schemas.microsoft.com/office/drawing/2014/main" id="{869E0B74-30E5-2D2B-2EFE-9CA88B1009E7}"/>
              </a:ext>
            </a:extLst>
          </p:cNvPr>
          <p:cNvSpPr/>
          <p:nvPr/>
        </p:nvSpPr>
        <p:spPr>
          <a:xfrm>
            <a:off x="-1764000" y="4673275"/>
            <a:ext cx="3821700" cy="3821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08333"/>
              </p:ext>
            </p:extLst>
          </p:nvPr>
        </p:nvGraphicFramePr>
        <p:xfrm>
          <a:off x="5009187" y="1015338"/>
          <a:ext cx="3814125" cy="3795785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Kategori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Kebutuhan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interaktif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diizinkan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terintegrasi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generate template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LHE. 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import excel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7BD856-E766-D1E3-BE95-CE19C752B988}"/>
              </a:ext>
            </a:extLst>
          </p:cNvPr>
          <p:cNvSpPr/>
          <p:nvPr/>
        </p:nvSpPr>
        <p:spPr>
          <a:xfrm>
            <a:off x="982901" y="4084424"/>
            <a:ext cx="7178197" cy="477520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Awal</a:t>
            </a:r>
            <a:endParaRPr lang="en-ID" sz="1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554424" y="774204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554425" y="4090111"/>
            <a:ext cx="3899011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Dashboard</a:t>
            </a:r>
            <a:endParaRPr lang="en-ID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25" y="1590917"/>
            <a:ext cx="389901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53463" y="3991212"/>
            <a:ext cx="4481439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</a:t>
            </a:r>
            <a:r>
              <a:rPr lang="en-US" sz="1400" b="1" dirty="0" err="1"/>
              <a:t>Pengguna</a:t>
            </a:r>
            <a:endParaRPr lang="en-ID" sz="1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244D47-6FB5-E751-F8BE-37D5FD49D890}"/>
              </a:ext>
            </a:extLst>
          </p:cNvPr>
          <p:cNvSpPr/>
          <p:nvPr/>
        </p:nvSpPr>
        <p:spPr>
          <a:xfrm>
            <a:off x="4775250" y="3979368"/>
            <a:ext cx="4215283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kecepatan sistem dalam melakukan penarikan sampel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46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47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pada sistem penarikan sampel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48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vi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6ACDFAD-94F5-5DC4-9276-EBC7FC208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25" y="520159"/>
            <a:ext cx="8128000" cy="41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47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13A7B8CD-DA0E-F762-F4DD-AE0C4D96153C}"/>
              </a:ext>
            </a:extLst>
          </p:cNvPr>
          <p:cNvSpPr txBox="1">
            <a:spLocks/>
          </p:cNvSpPr>
          <p:nvPr/>
        </p:nvSpPr>
        <p:spPr>
          <a:xfrm>
            <a:off x="2540802" y="2805869"/>
            <a:ext cx="3898098" cy="953466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0" tIns="17145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41145" algn="l"/>
              </a:tabLst>
            </a:pPr>
            <a:r>
              <a:rPr lang="en-ID" sz="6000" spc="-815" dirty="0"/>
              <a:t> 0</a:t>
            </a:r>
            <a:r>
              <a:rPr lang="en-ID" sz="6000" spc="-835" dirty="0"/>
              <a:t>3</a:t>
            </a:r>
            <a:r>
              <a:rPr lang="en-ID" sz="6000" dirty="0"/>
              <a:t>	   </a:t>
            </a:r>
            <a:r>
              <a:rPr lang="en-ID" sz="6000" spc="-135" dirty="0"/>
              <a:t>04</a:t>
            </a:r>
            <a:endParaRPr lang="en-ID" sz="6000" dirty="0"/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66B2F4FA-A38B-9F90-446B-3CCF52816588}"/>
              </a:ext>
            </a:extLst>
          </p:cNvPr>
          <p:cNvSpPr txBox="1"/>
          <p:nvPr/>
        </p:nvSpPr>
        <p:spPr>
          <a:xfrm>
            <a:off x="811497" y="1255399"/>
            <a:ext cx="1806575" cy="1106713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b="1" spc="70" dirty="0">
                <a:solidFill>
                  <a:schemeClr val="bg1"/>
                </a:solidFill>
                <a:latin typeface="Tahoma"/>
                <a:cs typeface="Tahoma"/>
              </a:rPr>
              <a:t>Pendahuluan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L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r</a:t>
            </a:r>
            <a:r>
              <a:rPr sz="14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B</a:t>
            </a:r>
            <a:r>
              <a:rPr sz="1400" spc="120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l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75" dirty="0">
                <a:solidFill>
                  <a:schemeClr val="bg1"/>
                </a:solidFill>
                <a:latin typeface="Lucida Sans Unicode"/>
                <a:cs typeface="Lucida Sans Unicode"/>
              </a:rPr>
              <a:t>k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g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247015" marR="5080" indent="1181735" algn="r">
              <a:lnSpc>
                <a:spcPts val="1650"/>
              </a:lnSpc>
              <a:spcBef>
                <a:spcPts val="125"/>
              </a:spcBef>
            </a:pP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d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30" dirty="0">
                <a:solidFill>
                  <a:schemeClr val="bg1"/>
                </a:solidFill>
                <a:latin typeface="Lucida Sans Unicode"/>
                <a:cs typeface="Lucida Sans Unicode"/>
              </a:rPr>
              <a:t>n  </a:t>
            </a:r>
            <a:r>
              <a:rPr sz="1400" spc="-140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u</a:t>
            </a:r>
            <a:r>
              <a:rPr sz="14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j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u</a:t>
            </a:r>
            <a:r>
              <a:rPr sz="1400" spc="195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40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1400" spc="75" dirty="0">
                <a:solidFill>
                  <a:schemeClr val="bg1"/>
                </a:solidFill>
                <a:latin typeface="Lucida Sans Unicode"/>
                <a:cs typeface="Lucida Sans Unicode"/>
              </a:rPr>
              <a:t>P</a:t>
            </a:r>
            <a:r>
              <a:rPr sz="1400" spc="85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114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li</a:t>
            </a:r>
            <a:r>
              <a:rPr sz="1400" spc="-5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i</a:t>
            </a:r>
            <a:r>
              <a:rPr sz="1400" spc="195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40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8001F771-3ED2-2266-3DEC-AA9AA62111CA}"/>
              </a:ext>
            </a:extLst>
          </p:cNvPr>
          <p:cNvSpPr txBox="1"/>
          <p:nvPr/>
        </p:nvSpPr>
        <p:spPr>
          <a:xfrm>
            <a:off x="811497" y="2805869"/>
            <a:ext cx="1806575" cy="1181093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>
                <a:solidFill>
                  <a:schemeClr val="bg1"/>
                </a:solidFill>
                <a:latin typeface="Tahoma"/>
                <a:cs typeface="Tahoma"/>
              </a:rPr>
              <a:t>Hasil dan </a:t>
            </a: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Pembahasan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Analisis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Sistem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Rancangan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Sistem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F53231BA-443A-CF14-7188-5EB143ED7696}"/>
              </a:ext>
            </a:extLst>
          </p:cNvPr>
          <p:cNvSpPr txBox="1"/>
          <p:nvPr/>
        </p:nvSpPr>
        <p:spPr>
          <a:xfrm>
            <a:off x="6322730" y="1381523"/>
            <a:ext cx="1806575" cy="873316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Metodologi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Kerangka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Pikir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Metode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Penelitian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B2F8DCA1-DDAF-35A9-A6A3-96EFFA7BA939}"/>
              </a:ext>
            </a:extLst>
          </p:cNvPr>
          <p:cNvSpPr txBox="1"/>
          <p:nvPr/>
        </p:nvSpPr>
        <p:spPr>
          <a:xfrm>
            <a:off x="6322729" y="2805869"/>
            <a:ext cx="1806575" cy="873316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Penutup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Kesimpulan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Sementara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Rencana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73E47D9-4AA3-D145-D14F-7F46A1FBCC4B}"/>
              </a:ext>
            </a:extLst>
          </p:cNvPr>
          <p:cNvSpPr txBox="1">
            <a:spLocks/>
          </p:cNvSpPr>
          <p:nvPr/>
        </p:nvSpPr>
        <p:spPr>
          <a:xfrm>
            <a:off x="2596734" y="1356727"/>
            <a:ext cx="3842166" cy="953466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0" tIns="17145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41145" algn="l"/>
              </a:tabLst>
            </a:pPr>
            <a:r>
              <a:rPr lang="en-ID" sz="6000" spc="-815" dirty="0"/>
              <a:t> 0</a:t>
            </a:r>
            <a:r>
              <a:rPr lang="en-ID" sz="6000" spc="-835" dirty="0"/>
              <a:t>1</a:t>
            </a:r>
            <a:r>
              <a:rPr lang="en-ID" sz="6000" dirty="0"/>
              <a:t>	   </a:t>
            </a:r>
            <a:r>
              <a:rPr lang="en-ID" sz="6000" spc="-135" dirty="0"/>
              <a:t>02</a:t>
            </a:r>
            <a:endParaRPr lang="en-ID" sz="6000" dirty="0"/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40;p39">
            <a:extLst>
              <a:ext uri="{FF2B5EF4-FFF2-40B4-BE49-F238E27FC236}">
                <a16:creationId xmlns:a16="http://schemas.microsoft.com/office/drawing/2014/main" id="{1C073E15-BFCF-DA27-766B-E1B92472F2D1}"/>
              </a:ext>
            </a:extLst>
          </p:cNvPr>
          <p:cNvSpPr txBox="1">
            <a:spLocks/>
          </p:cNvSpPr>
          <p:nvPr/>
        </p:nvSpPr>
        <p:spPr>
          <a:xfrm>
            <a:off x="558487" y="1008412"/>
            <a:ext cx="3925173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20" name="Google Shape;338;p39">
            <a:extLst>
              <a:ext uri="{FF2B5EF4-FFF2-40B4-BE49-F238E27FC236}">
                <a16:creationId xmlns:a16="http://schemas.microsoft.com/office/drawing/2014/main" id="{5728C97E-09E8-A8B2-BDD5-CA0E72C79140}"/>
              </a:ext>
            </a:extLst>
          </p:cNvPr>
          <p:cNvSpPr txBox="1">
            <a:spLocks/>
          </p:cNvSpPr>
          <p:nvPr/>
        </p:nvSpPr>
        <p:spPr>
          <a:xfrm>
            <a:off x="558487" y="467872"/>
            <a:ext cx="3925173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/>
              <a:t>LOREM </a:t>
            </a:r>
          </a:p>
          <a:p>
            <a:r>
              <a:rPr lang="en-ID" dirty="0"/>
              <a:t>IPSUM IS SIMPLYY</a:t>
            </a:r>
          </a:p>
        </p:txBody>
      </p:sp>
      <p:sp>
        <p:nvSpPr>
          <p:cNvPr id="358" name="Google Shape;367;p41">
            <a:extLst>
              <a:ext uri="{FF2B5EF4-FFF2-40B4-BE49-F238E27FC236}">
                <a16:creationId xmlns:a16="http://schemas.microsoft.com/office/drawing/2014/main" id="{327D1977-64F3-47F0-5D5E-1F8816B7D606}"/>
              </a:ext>
            </a:extLst>
          </p:cNvPr>
          <p:cNvSpPr/>
          <p:nvPr/>
        </p:nvSpPr>
        <p:spPr>
          <a:xfrm>
            <a:off x="558487" y="2418877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67;p41">
            <a:extLst>
              <a:ext uri="{FF2B5EF4-FFF2-40B4-BE49-F238E27FC236}">
                <a16:creationId xmlns:a16="http://schemas.microsoft.com/office/drawing/2014/main" id="{41B9AB42-7BAB-FD3B-7FC1-F3A072EC8A1F}"/>
              </a:ext>
            </a:extLst>
          </p:cNvPr>
          <p:cNvSpPr/>
          <p:nvPr/>
        </p:nvSpPr>
        <p:spPr>
          <a:xfrm>
            <a:off x="558487" y="2930100"/>
            <a:ext cx="162328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Gudang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7;p41">
            <a:extLst>
              <a:ext uri="{FF2B5EF4-FFF2-40B4-BE49-F238E27FC236}">
                <a16:creationId xmlns:a16="http://schemas.microsoft.com/office/drawing/2014/main" id="{37252079-4F65-9E89-310D-AF5A9FFC6AC7}"/>
              </a:ext>
            </a:extLst>
          </p:cNvPr>
          <p:cNvSpPr/>
          <p:nvPr/>
        </p:nvSpPr>
        <p:spPr>
          <a:xfrm>
            <a:off x="2340643" y="2930100"/>
            <a:ext cx="1819152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7;p41">
            <a:extLst>
              <a:ext uri="{FF2B5EF4-FFF2-40B4-BE49-F238E27FC236}">
                <a16:creationId xmlns:a16="http://schemas.microsoft.com/office/drawing/2014/main" id="{7ACBD6B8-E30B-BAB2-9B08-64656AD8F2D6}"/>
              </a:ext>
            </a:extLst>
          </p:cNvPr>
          <p:cNvSpPr/>
          <p:nvPr/>
        </p:nvSpPr>
        <p:spPr>
          <a:xfrm>
            <a:off x="558487" y="3441323"/>
            <a:ext cx="1963008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7;p41">
            <a:extLst>
              <a:ext uri="{FF2B5EF4-FFF2-40B4-BE49-F238E27FC236}">
                <a16:creationId xmlns:a16="http://schemas.microsoft.com/office/drawing/2014/main" id="{2ECDBAB2-07A2-F5F9-1BFB-EA1C5AD61559}"/>
              </a:ext>
            </a:extLst>
          </p:cNvPr>
          <p:cNvSpPr/>
          <p:nvPr/>
        </p:nvSpPr>
        <p:spPr>
          <a:xfrm>
            <a:off x="2679621" y="3441309"/>
            <a:ext cx="1804039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46;p7">
            <a:extLst>
              <a:ext uri="{FF2B5EF4-FFF2-40B4-BE49-F238E27FC236}">
                <a16:creationId xmlns:a16="http://schemas.microsoft.com/office/drawing/2014/main" id="{6E3C8C9D-9027-781D-2543-E397229E6A62}"/>
              </a:ext>
            </a:extLst>
          </p:cNvPr>
          <p:cNvSpPr/>
          <p:nvPr/>
        </p:nvSpPr>
        <p:spPr>
          <a:xfrm>
            <a:off x="-912509" y="4384200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Google Shape;47;p7">
            <a:extLst>
              <a:ext uri="{FF2B5EF4-FFF2-40B4-BE49-F238E27FC236}">
                <a16:creationId xmlns:a16="http://schemas.microsoft.com/office/drawing/2014/main" id="{D8B4EC25-2B55-F526-EA71-AB422B581E93}"/>
              </a:ext>
            </a:extLst>
          </p:cNvPr>
          <p:cNvSpPr/>
          <p:nvPr/>
        </p:nvSpPr>
        <p:spPr>
          <a:xfrm>
            <a:off x="8185750" y="4406625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48;p7">
            <a:extLst>
              <a:ext uri="{FF2B5EF4-FFF2-40B4-BE49-F238E27FC236}">
                <a16:creationId xmlns:a16="http://schemas.microsoft.com/office/drawing/2014/main" id="{EE9CD753-92BB-4179-1A17-4BE60C6E92D5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9" name="Google Shape;65;p10">
            <a:extLst>
              <a:ext uri="{FF2B5EF4-FFF2-40B4-BE49-F238E27FC236}">
                <a16:creationId xmlns:a16="http://schemas.microsoft.com/office/drawing/2014/main" id="{DDCCE9A7-12A8-0C74-D8D1-E60083AB65B5}"/>
              </a:ext>
            </a:extLst>
          </p:cNvPr>
          <p:cNvSpPr/>
          <p:nvPr/>
        </p:nvSpPr>
        <p:spPr>
          <a:xfrm>
            <a:off x="5383272" y="-129522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897;p71">
            <a:extLst>
              <a:ext uri="{FF2B5EF4-FFF2-40B4-BE49-F238E27FC236}">
                <a16:creationId xmlns:a16="http://schemas.microsoft.com/office/drawing/2014/main" id="{8F30814F-5051-CC42-44D0-4C50391F8379}"/>
              </a:ext>
            </a:extLst>
          </p:cNvPr>
          <p:cNvSpPr/>
          <p:nvPr/>
        </p:nvSpPr>
        <p:spPr>
          <a:xfrm>
            <a:off x="5746709" y="1252752"/>
            <a:ext cx="2074194" cy="31314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898;p71">
            <a:extLst>
              <a:ext uri="{FF2B5EF4-FFF2-40B4-BE49-F238E27FC236}">
                <a16:creationId xmlns:a16="http://schemas.microsoft.com/office/drawing/2014/main" id="{92A0E772-C6AE-D277-8A27-7E821CC871F3}"/>
              </a:ext>
            </a:extLst>
          </p:cNvPr>
          <p:cNvSpPr/>
          <p:nvPr/>
        </p:nvSpPr>
        <p:spPr>
          <a:xfrm>
            <a:off x="7439929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899;p71">
            <a:extLst>
              <a:ext uri="{FF2B5EF4-FFF2-40B4-BE49-F238E27FC236}">
                <a16:creationId xmlns:a16="http://schemas.microsoft.com/office/drawing/2014/main" id="{0652977D-26CD-9442-E871-BA9421E3F075}"/>
              </a:ext>
            </a:extLst>
          </p:cNvPr>
          <p:cNvSpPr/>
          <p:nvPr/>
        </p:nvSpPr>
        <p:spPr>
          <a:xfrm>
            <a:off x="7381794" y="186166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900;p71">
            <a:extLst>
              <a:ext uri="{FF2B5EF4-FFF2-40B4-BE49-F238E27FC236}">
                <a16:creationId xmlns:a16="http://schemas.microsoft.com/office/drawing/2014/main" id="{280B8586-87A7-41C8-D08A-BE80AB502DDE}"/>
              </a:ext>
            </a:extLst>
          </p:cNvPr>
          <p:cNvSpPr/>
          <p:nvPr/>
        </p:nvSpPr>
        <p:spPr>
          <a:xfrm>
            <a:off x="7042957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901;p71">
            <a:extLst>
              <a:ext uri="{FF2B5EF4-FFF2-40B4-BE49-F238E27FC236}">
                <a16:creationId xmlns:a16="http://schemas.microsoft.com/office/drawing/2014/main" id="{7021964B-D841-C4A5-105A-175BEC06062C}"/>
              </a:ext>
            </a:extLst>
          </p:cNvPr>
          <p:cNvSpPr/>
          <p:nvPr/>
        </p:nvSpPr>
        <p:spPr>
          <a:xfrm>
            <a:off x="6984822" y="218569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902;p71">
            <a:extLst>
              <a:ext uri="{FF2B5EF4-FFF2-40B4-BE49-F238E27FC236}">
                <a16:creationId xmlns:a16="http://schemas.microsoft.com/office/drawing/2014/main" id="{E737E57D-2CCA-A25B-8D6A-4C9EC6200934}"/>
              </a:ext>
            </a:extLst>
          </p:cNvPr>
          <p:cNvSpPr/>
          <p:nvPr/>
        </p:nvSpPr>
        <p:spPr>
          <a:xfrm>
            <a:off x="6645985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903;p71">
            <a:extLst>
              <a:ext uri="{FF2B5EF4-FFF2-40B4-BE49-F238E27FC236}">
                <a16:creationId xmlns:a16="http://schemas.microsoft.com/office/drawing/2014/main" id="{91B812F5-CA1F-13E0-8695-258804D69A56}"/>
              </a:ext>
            </a:extLst>
          </p:cNvPr>
          <p:cNvSpPr/>
          <p:nvPr/>
        </p:nvSpPr>
        <p:spPr>
          <a:xfrm>
            <a:off x="6587850" y="1790178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904;p71">
            <a:extLst>
              <a:ext uri="{FF2B5EF4-FFF2-40B4-BE49-F238E27FC236}">
                <a16:creationId xmlns:a16="http://schemas.microsoft.com/office/drawing/2014/main" id="{3E5864B5-BD40-8A85-0879-F71E766CBDAA}"/>
              </a:ext>
            </a:extLst>
          </p:cNvPr>
          <p:cNvSpPr/>
          <p:nvPr/>
        </p:nvSpPr>
        <p:spPr>
          <a:xfrm>
            <a:off x="6249013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905;p71">
            <a:extLst>
              <a:ext uri="{FF2B5EF4-FFF2-40B4-BE49-F238E27FC236}">
                <a16:creationId xmlns:a16="http://schemas.microsoft.com/office/drawing/2014/main" id="{B16151C1-E28C-6927-F807-131310B38F68}"/>
              </a:ext>
            </a:extLst>
          </p:cNvPr>
          <p:cNvSpPr/>
          <p:nvPr/>
        </p:nvSpPr>
        <p:spPr>
          <a:xfrm>
            <a:off x="6190878" y="210578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906;p71">
            <a:extLst>
              <a:ext uri="{FF2B5EF4-FFF2-40B4-BE49-F238E27FC236}">
                <a16:creationId xmlns:a16="http://schemas.microsoft.com/office/drawing/2014/main" id="{49AF82BB-1997-E044-4B46-D4790A496B13}"/>
              </a:ext>
            </a:extLst>
          </p:cNvPr>
          <p:cNvSpPr/>
          <p:nvPr/>
        </p:nvSpPr>
        <p:spPr>
          <a:xfrm>
            <a:off x="6018213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907;p71">
            <a:extLst>
              <a:ext uri="{FF2B5EF4-FFF2-40B4-BE49-F238E27FC236}">
                <a16:creationId xmlns:a16="http://schemas.microsoft.com/office/drawing/2014/main" id="{220F4EFD-B1E6-F044-3E2F-146BD2B099F7}"/>
              </a:ext>
            </a:extLst>
          </p:cNvPr>
          <p:cNvSpPr/>
          <p:nvPr/>
        </p:nvSpPr>
        <p:spPr>
          <a:xfrm>
            <a:off x="6569700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908;p71">
            <a:extLst>
              <a:ext uri="{FF2B5EF4-FFF2-40B4-BE49-F238E27FC236}">
                <a16:creationId xmlns:a16="http://schemas.microsoft.com/office/drawing/2014/main" id="{189EE57E-9508-BDBF-87A5-6236871855CC}"/>
              </a:ext>
            </a:extLst>
          </p:cNvPr>
          <p:cNvSpPr/>
          <p:nvPr/>
        </p:nvSpPr>
        <p:spPr>
          <a:xfrm>
            <a:off x="7121188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909;p71">
            <a:extLst>
              <a:ext uri="{FF2B5EF4-FFF2-40B4-BE49-F238E27FC236}">
                <a16:creationId xmlns:a16="http://schemas.microsoft.com/office/drawing/2014/main" id="{135338C7-12E6-7C5E-CC05-0154A4D26167}"/>
              </a:ext>
            </a:extLst>
          </p:cNvPr>
          <p:cNvSpPr/>
          <p:nvPr/>
        </p:nvSpPr>
        <p:spPr>
          <a:xfrm>
            <a:off x="6018213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910;p71">
            <a:extLst>
              <a:ext uri="{FF2B5EF4-FFF2-40B4-BE49-F238E27FC236}">
                <a16:creationId xmlns:a16="http://schemas.microsoft.com/office/drawing/2014/main" id="{1E21F4E6-03B9-32DA-47E3-A1A362C5984D}"/>
              </a:ext>
            </a:extLst>
          </p:cNvPr>
          <p:cNvSpPr/>
          <p:nvPr/>
        </p:nvSpPr>
        <p:spPr>
          <a:xfrm>
            <a:off x="6569700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911;p71">
            <a:extLst>
              <a:ext uri="{FF2B5EF4-FFF2-40B4-BE49-F238E27FC236}">
                <a16:creationId xmlns:a16="http://schemas.microsoft.com/office/drawing/2014/main" id="{20B69031-2CF3-6806-69D5-6C8576DEC7E1}"/>
              </a:ext>
            </a:extLst>
          </p:cNvPr>
          <p:cNvSpPr/>
          <p:nvPr/>
        </p:nvSpPr>
        <p:spPr>
          <a:xfrm>
            <a:off x="7121188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912;p71">
            <a:extLst>
              <a:ext uri="{FF2B5EF4-FFF2-40B4-BE49-F238E27FC236}">
                <a16:creationId xmlns:a16="http://schemas.microsoft.com/office/drawing/2014/main" id="{CF2FAD63-5131-D538-C047-1916A39A966D}"/>
              </a:ext>
            </a:extLst>
          </p:cNvPr>
          <p:cNvSpPr/>
          <p:nvPr/>
        </p:nvSpPr>
        <p:spPr>
          <a:xfrm>
            <a:off x="6101257" y="3714718"/>
            <a:ext cx="262116" cy="259219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914;p71">
            <a:extLst>
              <a:ext uri="{FF2B5EF4-FFF2-40B4-BE49-F238E27FC236}">
                <a16:creationId xmlns:a16="http://schemas.microsoft.com/office/drawing/2014/main" id="{195623CB-87F5-A59F-D9D8-663F4CBA6539}"/>
              </a:ext>
            </a:extLst>
          </p:cNvPr>
          <p:cNvSpPr/>
          <p:nvPr/>
        </p:nvSpPr>
        <p:spPr>
          <a:xfrm>
            <a:off x="7335286" y="3834723"/>
            <a:ext cx="62284" cy="61504"/>
          </a:xfrm>
          <a:custGeom>
            <a:avLst/>
            <a:gdLst/>
            <a:ahLst/>
            <a:cxnLst/>
            <a:rect l="l" t="t" r="r" b="b"/>
            <a:pathLst>
              <a:path w="2458" h="2427" extrusionOk="0">
                <a:moveTo>
                  <a:pt x="1229" y="1"/>
                </a:moveTo>
                <a:cubicBezTo>
                  <a:pt x="567" y="1"/>
                  <a:pt x="0" y="536"/>
                  <a:pt x="0" y="1198"/>
                </a:cubicBezTo>
                <a:cubicBezTo>
                  <a:pt x="0" y="1891"/>
                  <a:pt x="567" y="2427"/>
                  <a:pt x="1229" y="2427"/>
                </a:cubicBezTo>
                <a:cubicBezTo>
                  <a:pt x="1891" y="2427"/>
                  <a:pt x="2458" y="1891"/>
                  <a:pt x="2458" y="1198"/>
                </a:cubicBezTo>
                <a:cubicBezTo>
                  <a:pt x="2458" y="536"/>
                  <a:pt x="1891" y="1"/>
                  <a:pt x="1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915;p71">
            <a:extLst>
              <a:ext uri="{FF2B5EF4-FFF2-40B4-BE49-F238E27FC236}">
                <a16:creationId xmlns:a16="http://schemas.microsoft.com/office/drawing/2014/main" id="{AA62F55C-B047-92C0-F785-DD02598E9347}"/>
              </a:ext>
            </a:extLst>
          </p:cNvPr>
          <p:cNvSpPr/>
          <p:nvPr/>
        </p:nvSpPr>
        <p:spPr>
          <a:xfrm>
            <a:off x="7271405" y="3834723"/>
            <a:ext cx="48728" cy="61504"/>
          </a:xfrm>
          <a:custGeom>
            <a:avLst/>
            <a:gdLst/>
            <a:ahLst/>
            <a:cxnLst/>
            <a:rect l="l" t="t" r="r" b="b"/>
            <a:pathLst>
              <a:path w="1923" h="2427" extrusionOk="0">
                <a:moveTo>
                  <a:pt x="1261" y="1"/>
                </a:moveTo>
                <a:cubicBezTo>
                  <a:pt x="599" y="1"/>
                  <a:pt x="1" y="536"/>
                  <a:pt x="1" y="1198"/>
                </a:cubicBezTo>
                <a:cubicBezTo>
                  <a:pt x="1" y="1891"/>
                  <a:pt x="568" y="2427"/>
                  <a:pt x="1261" y="2427"/>
                </a:cubicBezTo>
                <a:cubicBezTo>
                  <a:pt x="1513" y="2427"/>
                  <a:pt x="1734" y="2364"/>
                  <a:pt x="1923" y="2238"/>
                </a:cubicBezTo>
                <a:cubicBezTo>
                  <a:pt x="1765" y="1923"/>
                  <a:pt x="1671" y="1576"/>
                  <a:pt x="1671" y="1198"/>
                </a:cubicBezTo>
                <a:cubicBezTo>
                  <a:pt x="1671" y="851"/>
                  <a:pt x="1765" y="505"/>
                  <a:pt x="1923" y="190"/>
                </a:cubicBezTo>
                <a:cubicBezTo>
                  <a:pt x="1734" y="64"/>
                  <a:pt x="1513" y="1"/>
                  <a:pt x="12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916;p71">
            <a:extLst>
              <a:ext uri="{FF2B5EF4-FFF2-40B4-BE49-F238E27FC236}">
                <a16:creationId xmlns:a16="http://schemas.microsoft.com/office/drawing/2014/main" id="{FD640342-F28B-938A-5EF2-CC03914230B6}"/>
              </a:ext>
            </a:extLst>
          </p:cNvPr>
          <p:cNvSpPr/>
          <p:nvPr/>
        </p:nvSpPr>
        <p:spPr>
          <a:xfrm>
            <a:off x="7174811" y="3729353"/>
            <a:ext cx="320950" cy="229949"/>
          </a:xfrm>
          <a:custGeom>
            <a:avLst/>
            <a:gdLst/>
            <a:ahLst/>
            <a:cxnLst/>
            <a:rect l="l" t="t" r="r" b="b"/>
            <a:pathLst>
              <a:path w="12666" h="9074" extrusionOk="0">
                <a:moveTo>
                  <a:pt x="11374" y="851"/>
                </a:moveTo>
                <a:cubicBezTo>
                  <a:pt x="11626" y="851"/>
                  <a:pt x="11815" y="1040"/>
                  <a:pt x="11815" y="1229"/>
                </a:cubicBezTo>
                <a:lnTo>
                  <a:pt x="11815" y="1670"/>
                </a:lnTo>
                <a:lnTo>
                  <a:pt x="788" y="1670"/>
                </a:lnTo>
                <a:lnTo>
                  <a:pt x="788" y="1229"/>
                </a:lnTo>
                <a:cubicBezTo>
                  <a:pt x="788" y="1008"/>
                  <a:pt x="977" y="851"/>
                  <a:pt x="1166" y="851"/>
                </a:cubicBezTo>
                <a:close/>
                <a:moveTo>
                  <a:pt x="7562" y="3277"/>
                </a:moveTo>
                <a:cubicBezTo>
                  <a:pt x="8696" y="3277"/>
                  <a:pt x="9641" y="4222"/>
                  <a:pt x="9641" y="5356"/>
                </a:cubicBezTo>
                <a:cubicBezTo>
                  <a:pt x="9610" y="6522"/>
                  <a:pt x="8696" y="7467"/>
                  <a:pt x="7562" y="7467"/>
                </a:cubicBezTo>
                <a:cubicBezTo>
                  <a:pt x="7089" y="7467"/>
                  <a:pt x="6648" y="7309"/>
                  <a:pt x="6333" y="7026"/>
                </a:cubicBezTo>
                <a:cubicBezTo>
                  <a:pt x="5987" y="7309"/>
                  <a:pt x="5546" y="7467"/>
                  <a:pt x="5073" y="7467"/>
                </a:cubicBezTo>
                <a:cubicBezTo>
                  <a:pt x="3939" y="7467"/>
                  <a:pt x="2994" y="6522"/>
                  <a:pt x="2994" y="5356"/>
                </a:cubicBezTo>
                <a:cubicBezTo>
                  <a:pt x="2994" y="4222"/>
                  <a:pt x="3939" y="3277"/>
                  <a:pt x="5073" y="3277"/>
                </a:cubicBezTo>
                <a:cubicBezTo>
                  <a:pt x="5514" y="3277"/>
                  <a:pt x="5987" y="3434"/>
                  <a:pt x="6333" y="3718"/>
                </a:cubicBezTo>
                <a:cubicBezTo>
                  <a:pt x="6680" y="3434"/>
                  <a:pt x="7121" y="3277"/>
                  <a:pt x="7562" y="3277"/>
                </a:cubicBezTo>
                <a:close/>
                <a:moveTo>
                  <a:pt x="1229" y="0"/>
                </a:moveTo>
                <a:cubicBezTo>
                  <a:pt x="536" y="0"/>
                  <a:pt x="1" y="567"/>
                  <a:pt x="1" y="1229"/>
                </a:cubicBezTo>
                <a:lnTo>
                  <a:pt x="1" y="7845"/>
                </a:lnTo>
                <a:cubicBezTo>
                  <a:pt x="1" y="8506"/>
                  <a:pt x="536" y="9073"/>
                  <a:pt x="1229" y="9073"/>
                </a:cubicBezTo>
                <a:lnTo>
                  <a:pt x="11406" y="9073"/>
                </a:lnTo>
                <a:cubicBezTo>
                  <a:pt x="12099" y="9073"/>
                  <a:pt x="12666" y="8506"/>
                  <a:pt x="12666" y="7845"/>
                </a:cubicBezTo>
                <a:lnTo>
                  <a:pt x="12666" y="1229"/>
                </a:lnTo>
                <a:cubicBezTo>
                  <a:pt x="12634" y="567"/>
                  <a:pt x="12099" y="0"/>
                  <a:pt x="114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918;p71">
            <a:extLst>
              <a:ext uri="{FF2B5EF4-FFF2-40B4-BE49-F238E27FC236}">
                <a16:creationId xmlns:a16="http://schemas.microsoft.com/office/drawing/2014/main" id="{ADF62574-9841-F14C-FA1B-B9C0177713DE}"/>
              </a:ext>
            </a:extLst>
          </p:cNvPr>
          <p:cNvSpPr/>
          <p:nvPr/>
        </p:nvSpPr>
        <p:spPr>
          <a:xfrm>
            <a:off x="6732277" y="3781581"/>
            <a:ext cx="195650" cy="196408"/>
          </a:xfrm>
          <a:custGeom>
            <a:avLst/>
            <a:gdLst/>
            <a:ahLst/>
            <a:cxnLst/>
            <a:rect l="l" t="t" r="r" b="b"/>
            <a:pathLst>
              <a:path w="8255" h="8287" extrusionOk="0">
                <a:moveTo>
                  <a:pt x="4128" y="1229"/>
                </a:moveTo>
                <a:cubicBezTo>
                  <a:pt x="4348" y="1229"/>
                  <a:pt x="4506" y="1418"/>
                  <a:pt x="4506" y="1670"/>
                </a:cubicBezTo>
                <a:lnTo>
                  <a:pt x="4506" y="1922"/>
                </a:lnTo>
                <a:cubicBezTo>
                  <a:pt x="4978" y="2080"/>
                  <a:pt x="5356" y="2552"/>
                  <a:pt x="5356" y="3119"/>
                </a:cubicBezTo>
                <a:cubicBezTo>
                  <a:pt x="5356" y="3340"/>
                  <a:pt x="5136" y="3498"/>
                  <a:pt x="4947" y="3498"/>
                </a:cubicBezTo>
                <a:cubicBezTo>
                  <a:pt x="4726" y="3498"/>
                  <a:pt x="4506" y="3308"/>
                  <a:pt x="4506" y="3119"/>
                </a:cubicBezTo>
                <a:cubicBezTo>
                  <a:pt x="4506" y="2867"/>
                  <a:pt x="4317" y="2710"/>
                  <a:pt x="4128" y="2710"/>
                </a:cubicBezTo>
                <a:cubicBezTo>
                  <a:pt x="3939" y="2710"/>
                  <a:pt x="3687" y="2930"/>
                  <a:pt x="3687" y="3119"/>
                </a:cubicBezTo>
                <a:cubicBezTo>
                  <a:pt x="3718" y="3340"/>
                  <a:pt x="4033" y="3592"/>
                  <a:pt x="4411" y="3813"/>
                </a:cubicBezTo>
                <a:cubicBezTo>
                  <a:pt x="4821" y="4128"/>
                  <a:pt x="5388" y="4537"/>
                  <a:pt x="5388" y="5199"/>
                </a:cubicBezTo>
                <a:cubicBezTo>
                  <a:pt x="5388" y="5766"/>
                  <a:pt x="5041" y="6175"/>
                  <a:pt x="4569" y="6396"/>
                </a:cubicBezTo>
                <a:lnTo>
                  <a:pt x="4569" y="6648"/>
                </a:lnTo>
                <a:cubicBezTo>
                  <a:pt x="4569" y="6900"/>
                  <a:pt x="4348" y="7089"/>
                  <a:pt x="4159" y="7089"/>
                </a:cubicBezTo>
                <a:cubicBezTo>
                  <a:pt x="3970" y="7089"/>
                  <a:pt x="3718" y="6900"/>
                  <a:pt x="3718" y="6648"/>
                </a:cubicBezTo>
                <a:lnTo>
                  <a:pt x="3718" y="6396"/>
                </a:lnTo>
                <a:cubicBezTo>
                  <a:pt x="3245" y="6238"/>
                  <a:pt x="2899" y="5766"/>
                  <a:pt x="2899" y="5199"/>
                </a:cubicBezTo>
                <a:cubicBezTo>
                  <a:pt x="2899" y="4978"/>
                  <a:pt x="3088" y="4821"/>
                  <a:pt x="3308" y="4821"/>
                </a:cubicBezTo>
                <a:cubicBezTo>
                  <a:pt x="3498" y="4821"/>
                  <a:pt x="3687" y="5010"/>
                  <a:pt x="3687" y="5199"/>
                </a:cubicBezTo>
                <a:cubicBezTo>
                  <a:pt x="3687" y="5451"/>
                  <a:pt x="3876" y="5608"/>
                  <a:pt x="4128" y="5608"/>
                </a:cubicBezTo>
                <a:cubicBezTo>
                  <a:pt x="4348" y="5608"/>
                  <a:pt x="4506" y="5388"/>
                  <a:pt x="4506" y="5199"/>
                </a:cubicBezTo>
                <a:cubicBezTo>
                  <a:pt x="4506" y="4978"/>
                  <a:pt x="4191" y="4726"/>
                  <a:pt x="3844" y="4506"/>
                </a:cubicBezTo>
                <a:cubicBezTo>
                  <a:pt x="3403" y="4191"/>
                  <a:pt x="2867" y="3781"/>
                  <a:pt x="2867" y="3119"/>
                </a:cubicBezTo>
                <a:cubicBezTo>
                  <a:pt x="2867" y="2552"/>
                  <a:pt x="3214" y="2143"/>
                  <a:pt x="3687" y="1922"/>
                </a:cubicBezTo>
                <a:lnTo>
                  <a:pt x="3687" y="1670"/>
                </a:lnTo>
                <a:cubicBezTo>
                  <a:pt x="3687" y="1418"/>
                  <a:pt x="3876" y="1229"/>
                  <a:pt x="4128" y="1229"/>
                </a:cubicBezTo>
                <a:close/>
                <a:moveTo>
                  <a:pt x="4128" y="0"/>
                </a:moveTo>
                <a:cubicBezTo>
                  <a:pt x="1828" y="0"/>
                  <a:pt x="0" y="1859"/>
                  <a:pt x="0" y="4128"/>
                </a:cubicBezTo>
                <a:cubicBezTo>
                  <a:pt x="0" y="6427"/>
                  <a:pt x="1828" y="8286"/>
                  <a:pt x="4128" y="8286"/>
                </a:cubicBezTo>
                <a:cubicBezTo>
                  <a:pt x="6396" y="8286"/>
                  <a:pt x="8255" y="6427"/>
                  <a:pt x="8255" y="4128"/>
                </a:cubicBezTo>
                <a:cubicBezTo>
                  <a:pt x="8255" y="1859"/>
                  <a:pt x="6396" y="0"/>
                  <a:pt x="41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919;p71">
            <a:extLst>
              <a:ext uri="{FF2B5EF4-FFF2-40B4-BE49-F238E27FC236}">
                <a16:creationId xmlns:a16="http://schemas.microsoft.com/office/drawing/2014/main" id="{5BDA75E6-209E-1EBE-B1D1-5018D8696270}"/>
              </a:ext>
            </a:extLst>
          </p:cNvPr>
          <p:cNvSpPr/>
          <p:nvPr/>
        </p:nvSpPr>
        <p:spPr>
          <a:xfrm>
            <a:off x="6640436" y="3710645"/>
            <a:ext cx="151590" cy="70960"/>
          </a:xfrm>
          <a:custGeom>
            <a:avLst/>
            <a:gdLst/>
            <a:ahLst/>
            <a:cxnLst/>
            <a:rect l="l" t="t" r="r" b="b"/>
            <a:pathLst>
              <a:path w="6396" h="2994" extrusionOk="0">
                <a:moveTo>
                  <a:pt x="3214" y="1"/>
                </a:moveTo>
                <a:cubicBezTo>
                  <a:pt x="1450" y="1"/>
                  <a:pt x="0" y="662"/>
                  <a:pt x="0" y="1513"/>
                </a:cubicBezTo>
                <a:cubicBezTo>
                  <a:pt x="0" y="2332"/>
                  <a:pt x="1450" y="2993"/>
                  <a:pt x="3214" y="2993"/>
                </a:cubicBezTo>
                <a:cubicBezTo>
                  <a:pt x="4947" y="2993"/>
                  <a:pt x="6396" y="2332"/>
                  <a:pt x="6396" y="1513"/>
                </a:cubicBezTo>
                <a:cubicBezTo>
                  <a:pt x="6396" y="662"/>
                  <a:pt x="4947" y="1"/>
                  <a:pt x="32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920;p71">
            <a:extLst>
              <a:ext uri="{FF2B5EF4-FFF2-40B4-BE49-F238E27FC236}">
                <a16:creationId xmlns:a16="http://schemas.microsoft.com/office/drawing/2014/main" id="{452DA3B0-A339-65D9-C3BF-C3DAB8AB1DEA}"/>
              </a:ext>
            </a:extLst>
          </p:cNvPr>
          <p:cNvSpPr/>
          <p:nvPr/>
        </p:nvSpPr>
        <p:spPr>
          <a:xfrm>
            <a:off x="6640436" y="3784568"/>
            <a:ext cx="104544" cy="56763"/>
          </a:xfrm>
          <a:custGeom>
            <a:avLst/>
            <a:gdLst/>
            <a:ahLst/>
            <a:cxnLst/>
            <a:rect l="l" t="t" r="r" b="b"/>
            <a:pathLst>
              <a:path w="4411" h="2395" extrusionOk="0">
                <a:moveTo>
                  <a:pt x="0" y="0"/>
                </a:moveTo>
                <a:lnTo>
                  <a:pt x="0" y="1135"/>
                </a:lnTo>
                <a:cubicBezTo>
                  <a:pt x="0" y="1450"/>
                  <a:pt x="347" y="1765"/>
                  <a:pt x="882" y="2017"/>
                </a:cubicBezTo>
                <a:cubicBezTo>
                  <a:pt x="1355" y="2237"/>
                  <a:pt x="2332" y="2395"/>
                  <a:pt x="3151" y="2395"/>
                </a:cubicBezTo>
                <a:lnTo>
                  <a:pt x="3308" y="2395"/>
                </a:lnTo>
                <a:cubicBezTo>
                  <a:pt x="3560" y="1733"/>
                  <a:pt x="3907" y="1135"/>
                  <a:pt x="4411" y="631"/>
                </a:cubicBezTo>
                <a:lnTo>
                  <a:pt x="4411" y="631"/>
                </a:lnTo>
                <a:cubicBezTo>
                  <a:pt x="4033" y="694"/>
                  <a:pt x="3623" y="757"/>
                  <a:pt x="3182" y="757"/>
                </a:cubicBezTo>
                <a:cubicBezTo>
                  <a:pt x="2363" y="757"/>
                  <a:pt x="1261" y="599"/>
                  <a:pt x="567" y="316"/>
                </a:cubicBezTo>
                <a:cubicBezTo>
                  <a:pt x="347" y="221"/>
                  <a:pt x="158" y="127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921;p71">
            <a:extLst>
              <a:ext uri="{FF2B5EF4-FFF2-40B4-BE49-F238E27FC236}">
                <a16:creationId xmlns:a16="http://schemas.microsoft.com/office/drawing/2014/main" id="{9778AE4D-CDD0-C87C-6025-860E5370A7F7}"/>
              </a:ext>
            </a:extLst>
          </p:cNvPr>
          <p:cNvSpPr/>
          <p:nvPr/>
        </p:nvSpPr>
        <p:spPr>
          <a:xfrm>
            <a:off x="6640436" y="3901056"/>
            <a:ext cx="100823" cy="56763"/>
          </a:xfrm>
          <a:custGeom>
            <a:avLst/>
            <a:gdLst/>
            <a:ahLst/>
            <a:cxnLst/>
            <a:rect l="l" t="t" r="r" b="b"/>
            <a:pathLst>
              <a:path w="4254" h="2395" extrusionOk="0">
                <a:moveTo>
                  <a:pt x="0" y="0"/>
                </a:moveTo>
                <a:lnTo>
                  <a:pt x="0" y="1197"/>
                </a:lnTo>
                <a:cubicBezTo>
                  <a:pt x="0" y="1701"/>
                  <a:pt x="1355" y="2395"/>
                  <a:pt x="3182" y="2395"/>
                </a:cubicBezTo>
                <a:cubicBezTo>
                  <a:pt x="3560" y="2395"/>
                  <a:pt x="3907" y="2363"/>
                  <a:pt x="4254" y="2332"/>
                </a:cubicBezTo>
                <a:cubicBezTo>
                  <a:pt x="3875" y="1859"/>
                  <a:pt x="3560" y="1355"/>
                  <a:pt x="3340" y="756"/>
                </a:cubicBezTo>
                <a:lnTo>
                  <a:pt x="3182" y="756"/>
                </a:lnTo>
                <a:cubicBezTo>
                  <a:pt x="2363" y="756"/>
                  <a:pt x="1261" y="599"/>
                  <a:pt x="567" y="315"/>
                </a:cubicBezTo>
                <a:cubicBezTo>
                  <a:pt x="347" y="252"/>
                  <a:pt x="158" y="126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922;p71">
            <a:extLst>
              <a:ext uri="{FF2B5EF4-FFF2-40B4-BE49-F238E27FC236}">
                <a16:creationId xmlns:a16="http://schemas.microsoft.com/office/drawing/2014/main" id="{6E3A7ABC-60B9-56D7-76FC-BE330173237B}"/>
              </a:ext>
            </a:extLst>
          </p:cNvPr>
          <p:cNvSpPr/>
          <p:nvPr/>
        </p:nvSpPr>
        <p:spPr>
          <a:xfrm>
            <a:off x="6639678" y="3842800"/>
            <a:ext cx="73946" cy="57522"/>
          </a:xfrm>
          <a:custGeom>
            <a:avLst/>
            <a:gdLst/>
            <a:ahLst/>
            <a:cxnLst/>
            <a:rect l="l" t="t" r="r" b="b"/>
            <a:pathLst>
              <a:path w="3120" h="2427" extrusionOk="0">
                <a:moveTo>
                  <a:pt x="1" y="1"/>
                </a:moveTo>
                <a:lnTo>
                  <a:pt x="1" y="1167"/>
                </a:lnTo>
                <a:lnTo>
                  <a:pt x="32" y="1167"/>
                </a:lnTo>
                <a:cubicBezTo>
                  <a:pt x="32" y="1482"/>
                  <a:pt x="379" y="1797"/>
                  <a:pt x="914" y="2017"/>
                </a:cubicBezTo>
                <a:cubicBezTo>
                  <a:pt x="1387" y="2238"/>
                  <a:pt x="2332" y="2395"/>
                  <a:pt x="3120" y="2427"/>
                </a:cubicBezTo>
                <a:cubicBezTo>
                  <a:pt x="3057" y="2143"/>
                  <a:pt x="3025" y="1860"/>
                  <a:pt x="3025" y="1608"/>
                </a:cubicBezTo>
                <a:cubicBezTo>
                  <a:pt x="3025" y="1324"/>
                  <a:pt x="3088" y="1041"/>
                  <a:pt x="3120" y="757"/>
                </a:cubicBezTo>
                <a:cubicBezTo>
                  <a:pt x="2332" y="757"/>
                  <a:pt x="1230" y="599"/>
                  <a:pt x="536" y="316"/>
                </a:cubicBezTo>
                <a:cubicBezTo>
                  <a:pt x="347" y="253"/>
                  <a:pt x="158" y="127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924;p71">
            <a:extLst>
              <a:ext uri="{FF2B5EF4-FFF2-40B4-BE49-F238E27FC236}">
                <a16:creationId xmlns:a16="http://schemas.microsoft.com/office/drawing/2014/main" id="{0DA30CD3-0BC6-52B5-C831-EE3AB08A9EFA}"/>
              </a:ext>
            </a:extLst>
          </p:cNvPr>
          <p:cNvSpPr/>
          <p:nvPr/>
        </p:nvSpPr>
        <p:spPr>
          <a:xfrm>
            <a:off x="6632962" y="3448531"/>
            <a:ext cx="301686" cy="19435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925;p71">
            <a:extLst>
              <a:ext uri="{FF2B5EF4-FFF2-40B4-BE49-F238E27FC236}">
                <a16:creationId xmlns:a16="http://schemas.microsoft.com/office/drawing/2014/main" id="{25337887-13C0-5266-D085-FE48FE480F6D}"/>
              </a:ext>
            </a:extLst>
          </p:cNvPr>
          <p:cNvSpPr/>
          <p:nvPr/>
        </p:nvSpPr>
        <p:spPr>
          <a:xfrm>
            <a:off x="6632962" y="3330549"/>
            <a:ext cx="79919" cy="98595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926;p71">
            <a:extLst>
              <a:ext uri="{FF2B5EF4-FFF2-40B4-BE49-F238E27FC236}">
                <a16:creationId xmlns:a16="http://schemas.microsoft.com/office/drawing/2014/main" id="{DC4C9362-1664-8B1E-FBFF-975AA6B114CB}"/>
              </a:ext>
            </a:extLst>
          </p:cNvPr>
          <p:cNvSpPr/>
          <p:nvPr/>
        </p:nvSpPr>
        <p:spPr>
          <a:xfrm>
            <a:off x="6744971" y="3167772"/>
            <a:ext cx="78426" cy="261372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927;p71">
            <a:extLst>
              <a:ext uri="{FF2B5EF4-FFF2-40B4-BE49-F238E27FC236}">
                <a16:creationId xmlns:a16="http://schemas.microsoft.com/office/drawing/2014/main" id="{14BFB8E1-29B8-C962-A1FC-C35E062E4859}"/>
              </a:ext>
            </a:extLst>
          </p:cNvPr>
          <p:cNvSpPr/>
          <p:nvPr/>
        </p:nvSpPr>
        <p:spPr>
          <a:xfrm>
            <a:off x="6856222" y="3252147"/>
            <a:ext cx="78426" cy="176997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929;p71">
            <a:extLst>
              <a:ext uri="{FF2B5EF4-FFF2-40B4-BE49-F238E27FC236}">
                <a16:creationId xmlns:a16="http://schemas.microsoft.com/office/drawing/2014/main" id="{759B1DCA-59E9-D678-6EB0-168F539698FB}"/>
              </a:ext>
            </a:extLst>
          </p:cNvPr>
          <p:cNvSpPr/>
          <p:nvPr/>
        </p:nvSpPr>
        <p:spPr>
          <a:xfrm>
            <a:off x="7184827" y="3204955"/>
            <a:ext cx="261349" cy="261372"/>
          </a:xfrm>
          <a:custGeom>
            <a:avLst/>
            <a:gdLst/>
            <a:ahLst/>
            <a:cxnLst/>
            <a:rect l="l" t="t" r="r" b="b"/>
            <a:pathLst>
              <a:path w="11027" h="11028" extrusionOk="0">
                <a:moveTo>
                  <a:pt x="5514" y="1"/>
                </a:moveTo>
                <a:cubicBezTo>
                  <a:pt x="2489" y="1"/>
                  <a:pt x="0" y="2458"/>
                  <a:pt x="0" y="5514"/>
                </a:cubicBezTo>
                <a:cubicBezTo>
                  <a:pt x="0" y="8539"/>
                  <a:pt x="2489" y="11027"/>
                  <a:pt x="5514" y="11027"/>
                </a:cubicBezTo>
                <a:cubicBezTo>
                  <a:pt x="8538" y="11027"/>
                  <a:pt x="11027" y="8539"/>
                  <a:pt x="11027" y="5514"/>
                </a:cubicBezTo>
                <a:cubicBezTo>
                  <a:pt x="11027" y="5294"/>
                  <a:pt x="10869" y="5105"/>
                  <a:pt x="10649" y="5105"/>
                </a:cubicBezTo>
                <a:lnTo>
                  <a:pt x="5955" y="5105"/>
                </a:lnTo>
                <a:lnTo>
                  <a:pt x="5955" y="410"/>
                </a:lnTo>
                <a:cubicBezTo>
                  <a:pt x="5955" y="190"/>
                  <a:pt x="5766" y="1"/>
                  <a:pt x="55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930;p71">
            <a:extLst>
              <a:ext uri="{FF2B5EF4-FFF2-40B4-BE49-F238E27FC236}">
                <a16:creationId xmlns:a16="http://schemas.microsoft.com/office/drawing/2014/main" id="{875A39A1-27C0-9115-7264-227A21CAD93D}"/>
              </a:ext>
            </a:extLst>
          </p:cNvPr>
          <p:cNvSpPr/>
          <p:nvPr/>
        </p:nvSpPr>
        <p:spPr>
          <a:xfrm>
            <a:off x="7344618" y="3165398"/>
            <a:ext cx="141138" cy="139645"/>
          </a:xfrm>
          <a:custGeom>
            <a:avLst/>
            <a:gdLst/>
            <a:ahLst/>
            <a:cxnLst/>
            <a:rect l="l" t="t" r="r" b="b"/>
            <a:pathLst>
              <a:path w="5955" h="5892" extrusionOk="0">
                <a:moveTo>
                  <a:pt x="441" y="0"/>
                </a:moveTo>
                <a:cubicBezTo>
                  <a:pt x="189" y="0"/>
                  <a:pt x="0" y="158"/>
                  <a:pt x="0" y="378"/>
                </a:cubicBezTo>
                <a:lnTo>
                  <a:pt x="0" y="5513"/>
                </a:lnTo>
                <a:cubicBezTo>
                  <a:pt x="0" y="5702"/>
                  <a:pt x="189" y="5891"/>
                  <a:pt x="441" y="5891"/>
                </a:cubicBezTo>
                <a:lnTo>
                  <a:pt x="5514" y="5891"/>
                </a:lnTo>
                <a:cubicBezTo>
                  <a:pt x="5734" y="5891"/>
                  <a:pt x="5955" y="5702"/>
                  <a:pt x="5955" y="5513"/>
                </a:cubicBezTo>
                <a:cubicBezTo>
                  <a:pt x="5955" y="2489"/>
                  <a:pt x="3466" y="0"/>
                  <a:pt x="4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931;p71">
            <a:extLst>
              <a:ext uri="{FF2B5EF4-FFF2-40B4-BE49-F238E27FC236}">
                <a16:creationId xmlns:a16="http://schemas.microsoft.com/office/drawing/2014/main" id="{2A08EF7B-952F-4767-0C11-44291448BD53}"/>
              </a:ext>
            </a:extLst>
          </p:cNvPr>
          <p:cNvSpPr/>
          <p:nvPr/>
        </p:nvSpPr>
        <p:spPr>
          <a:xfrm>
            <a:off x="6101266" y="3167321"/>
            <a:ext cx="262107" cy="30109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8;p39">
            <a:extLst>
              <a:ext uri="{FF2B5EF4-FFF2-40B4-BE49-F238E27FC236}">
                <a16:creationId xmlns:a16="http://schemas.microsoft.com/office/drawing/2014/main" id="{22B1B0B7-31D8-994C-EFEC-713434AE7C62}"/>
              </a:ext>
            </a:extLst>
          </p:cNvPr>
          <p:cNvSpPr txBox="1">
            <a:spLocks/>
          </p:cNvSpPr>
          <p:nvPr/>
        </p:nvSpPr>
        <p:spPr>
          <a:xfrm>
            <a:off x="16279899" y="1310408"/>
            <a:ext cx="3567172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 err="1"/>
              <a:t>Unsur</a:t>
            </a:r>
            <a:r>
              <a:rPr lang="en-ID" dirty="0"/>
              <a:t> </a:t>
            </a:r>
            <a:r>
              <a:rPr lang="en-ID" dirty="0" err="1"/>
              <a:t>Pokok</a:t>
            </a:r>
            <a:r>
              <a:rPr lang="en-ID" dirty="0"/>
              <a:t> </a:t>
            </a:r>
          </a:p>
          <a:p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Akuntansi</a:t>
            </a:r>
            <a:endParaRPr lang="en-ID" dirty="0"/>
          </a:p>
        </p:txBody>
      </p:sp>
      <p:sp>
        <p:nvSpPr>
          <p:cNvPr id="5" name="Google Shape;280;p37">
            <a:extLst>
              <a:ext uri="{FF2B5EF4-FFF2-40B4-BE49-F238E27FC236}">
                <a16:creationId xmlns:a16="http://schemas.microsoft.com/office/drawing/2014/main" id="{16A71D83-C32C-4978-52E6-FDB41CDF074A}"/>
              </a:ext>
            </a:extLst>
          </p:cNvPr>
          <p:cNvSpPr/>
          <p:nvPr/>
        </p:nvSpPr>
        <p:spPr>
          <a:xfrm>
            <a:off x="16279898" y="2046022"/>
            <a:ext cx="1422400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2;p37">
            <a:extLst>
              <a:ext uri="{FF2B5EF4-FFF2-40B4-BE49-F238E27FC236}">
                <a16:creationId xmlns:a16="http://schemas.microsoft.com/office/drawing/2014/main" id="{18F4F8E7-FFBF-63ED-0287-68A2F95BDE30}"/>
              </a:ext>
            </a:extLst>
          </p:cNvPr>
          <p:cNvSpPr txBox="1">
            <a:spLocks/>
          </p:cNvSpPr>
          <p:nvPr/>
        </p:nvSpPr>
        <p:spPr>
          <a:xfrm>
            <a:off x="16307330" y="2064604"/>
            <a:ext cx="1368552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Formulir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80;p37">
            <a:extLst>
              <a:ext uri="{FF2B5EF4-FFF2-40B4-BE49-F238E27FC236}">
                <a16:creationId xmlns:a16="http://schemas.microsoft.com/office/drawing/2014/main" id="{CBAB678A-C6E8-5A24-FC36-B6D9B10334B2}"/>
              </a:ext>
            </a:extLst>
          </p:cNvPr>
          <p:cNvSpPr/>
          <p:nvPr/>
        </p:nvSpPr>
        <p:spPr>
          <a:xfrm>
            <a:off x="18562266" y="2046022"/>
            <a:ext cx="1422400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2;p37">
            <a:extLst>
              <a:ext uri="{FF2B5EF4-FFF2-40B4-BE49-F238E27FC236}">
                <a16:creationId xmlns:a16="http://schemas.microsoft.com/office/drawing/2014/main" id="{8CEB2CCE-9946-1CF5-4E43-68C1B89CB6D9}"/>
              </a:ext>
            </a:extLst>
          </p:cNvPr>
          <p:cNvSpPr txBox="1">
            <a:spLocks/>
          </p:cNvSpPr>
          <p:nvPr/>
        </p:nvSpPr>
        <p:spPr>
          <a:xfrm>
            <a:off x="19300390" y="2064604"/>
            <a:ext cx="1368552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Jurnal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80;p37">
            <a:extLst>
              <a:ext uri="{FF2B5EF4-FFF2-40B4-BE49-F238E27FC236}">
                <a16:creationId xmlns:a16="http://schemas.microsoft.com/office/drawing/2014/main" id="{0064F632-8B33-4EC3-93A2-7B3870CC7621}"/>
              </a:ext>
            </a:extLst>
          </p:cNvPr>
          <p:cNvSpPr/>
          <p:nvPr/>
        </p:nvSpPr>
        <p:spPr>
          <a:xfrm>
            <a:off x="17193713" y="2599598"/>
            <a:ext cx="1422401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2;p37">
            <a:extLst>
              <a:ext uri="{FF2B5EF4-FFF2-40B4-BE49-F238E27FC236}">
                <a16:creationId xmlns:a16="http://schemas.microsoft.com/office/drawing/2014/main" id="{F675DB6E-3F75-4D54-83CB-2B7896CF5D7B}"/>
              </a:ext>
            </a:extLst>
          </p:cNvPr>
          <p:cNvSpPr txBox="1">
            <a:spLocks/>
          </p:cNvSpPr>
          <p:nvPr/>
        </p:nvSpPr>
        <p:spPr>
          <a:xfrm>
            <a:off x="17221145" y="2618180"/>
            <a:ext cx="1368553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Buku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280;p37">
            <a:extLst>
              <a:ext uri="{FF2B5EF4-FFF2-40B4-BE49-F238E27FC236}">
                <a16:creationId xmlns:a16="http://schemas.microsoft.com/office/drawing/2014/main" id="{90E3CE89-0781-FED4-1E1B-B5CE4072FDAD}"/>
              </a:ext>
            </a:extLst>
          </p:cNvPr>
          <p:cNvSpPr/>
          <p:nvPr/>
        </p:nvSpPr>
        <p:spPr>
          <a:xfrm>
            <a:off x="19909281" y="2600533"/>
            <a:ext cx="1977857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82;p37">
            <a:extLst>
              <a:ext uri="{FF2B5EF4-FFF2-40B4-BE49-F238E27FC236}">
                <a16:creationId xmlns:a16="http://schemas.microsoft.com/office/drawing/2014/main" id="{F7DC39B7-40A7-5F45-0362-889F73FA7480}"/>
              </a:ext>
            </a:extLst>
          </p:cNvPr>
          <p:cNvSpPr txBox="1">
            <a:spLocks/>
          </p:cNvSpPr>
          <p:nvPr/>
        </p:nvSpPr>
        <p:spPr>
          <a:xfrm>
            <a:off x="19273466" y="2619115"/>
            <a:ext cx="1902980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Buku</a:t>
            </a:r>
            <a:r>
              <a:rPr lang="en-ID" sz="1800" dirty="0"/>
              <a:t> </a:t>
            </a:r>
            <a:r>
              <a:rPr lang="en-ID" sz="1800" dirty="0" err="1"/>
              <a:t>Pembantu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80;p37">
            <a:extLst>
              <a:ext uri="{FF2B5EF4-FFF2-40B4-BE49-F238E27FC236}">
                <a16:creationId xmlns:a16="http://schemas.microsoft.com/office/drawing/2014/main" id="{1C87031C-DFE6-E5E5-E9AB-E9C818EDDE2E}"/>
              </a:ext>
            </a:extLst>
          </p:cNvPr>
          <p:cNvSpPr/>
          <p:nvPr/>
        </p:nvSpPr>
        <p:spPr>
          <a:xfrm>
            <a:off x="18975888" y="3149087"/>
            <a:ext cx="1436915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2615B1C1-96D2-6F2F-E949-11200496E8F6}"/>
              </a:ext>
            </a:extLst>
          </p:cNvPr>
          <p:cNvSpPr txBox="1">
            <a:spLocks/>
          </p:cNvSpPr>
          <p:nvPr/>
        </p:nvSpPr>
        <p:spPr>
          <a:xfrm>
            <a:off x="19003599" y="3167669"/>
            <a:ext cx="1382517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Laporan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44;p39">
            <a:extLst>
              <a:ext uri="{FF2B5EF4-FFF2-40B4-BE49-F238E27FC236}">
                <a16:creationId xmlns:a16="http://schemas.microsoft.com/office/drawing/2014/main" id="{AFA7A08F-E8AC-0BC2-87BA-CCE5C5EBACC1}"/>
              </a:ext>
            </a:extLst>
          </p:cNvPr>
          <p:cNvSpPr txBox="1">
            <a:spLocks/>
          </p:cNvSpPr>
          <p:nvPr/>
        </p:nvSpPr>
        <p:spPr>
          <a:xfrm>
            <a:off x="686973" y="-1299958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/>
              <a:t>Landasan Teori</a:t>
            </a:r>
            <a:endParaRPr lang="en-ID" sz="2800" dirty="0"/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D384E3CC-EF7D-EDF7-C110-45AFAC325063}"/>
              </a:ext>
            </a:extLst>
          </p:cNvPr>
          <p:cNvSpPr/>
          <p:nvPr/>
        </p:nvSpPr>
        <p:spPr>
          <a:xfrm>
            <a:off x="-3958364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FF250F01-D368-FDA5-0F90-9A5618EA4328}"/>
              </a:ext>
            </a:extLst>
          </p:cNvPr>
          <p:cNvSpPr/>
          <p:nvPr/>
        </p:nvSpPr>
        <p:spPr>
          <a:xfrm>
            <a:off x="-13787596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7CD654DE-9929-6555-57A8-506EBD89E381}"/>
              </a:ext>
            </a:extLst>
          </p:cNvPr>
          <p:cNvSpPr/>
          <p:nvPr/>
        </p:nvSpPr>
        <p:spPr>
          <a:xfrm>
            <a:off x="-841572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13DC5FB2-F14D-D5C5-2A92-2FD25D61B05E}"/>
              </a:ext>
            </a:extLst>
          </p:cNvPr>
          <p:cNvSpPr/>
          <p:nvPr/>
        </p:nvSpPr>
        <p:spPr>
          <a:xfrm>
            <a:off x="-16587620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367;p41">
            <a:extLst>
              <a:ext uri="{FF2B5EF4-FFF2-40B4-BE49-F238E27FC236}">
                <a16:creationId xmlns:a16="http://schemas.microsoft.com/office/drawing/2014/main" id="{C4174E1D-7D16-BCBF-96B3-6A3185EEDF06}"/>
              </a:ext>
            </a:extLst>
          </p:cNvPr>
          <p:cNvSpPr/>
          <p:nvPr/>
        </p:nvSpPr>
        <p:spPr>
          <a:xfrm>
            <a:off x="-11708738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BE9A51E4-F0E7-CAC2-5469-8BC7816C870A}"/>
              </a:ext>
            </a:extLst>
          </p:cNvPr>
          <p:cNvSpPr/>
          <p:nvPr/>
        </p:nvSpPr>
        <p:spPr>
          <a:xfrm>
            <a:off x="-18719818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936885EA-A5DC-8494-AD80-3B4DB1013E08}"/>
              </a:ext>
            </a:extLst>
          </p:cNvPr>
          <p:cNvSpPr/>
          <p:nvPr/>
        </p:nvSpPr>
        <p:spPr>
          <a:xfrm>
            <a:off x="-13787596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F128376E-4D74-7E42-AF7A-BFABFC699CD0}"/>
              </a:ext>
            </a:extLst>
          </p:cNvPr>
          <p:cNvSpPr/>
          <p:nvPr/>
        </p:nvSpPr>
        <p:spPr>
          <a:xfrm>
            <a:off x="398802" y="6863048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340653E0-98B9-A0C0-A71F-B2304CC078BE}"/>
              </a:ext>
            </a:extLst>
          </p:cNvPr>
          <p:cNvSpPr/>
          <p:nvPr/>
        </p:nvSpPr>
        <p:spPr>
          <a:xfrm>
            <a:off x="398802" y="7367734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367;p41">
            <a:extLst>
              <a:ext uri="{FF2B5EF4-FFF2-40B4-BE49-F238E27FC236}">
                <a16:creationId xmlns:a16="http://schemas.microsoft.com/office/drawing/2014/main" id="{A4F85DBA-5863-417F-5516-C0A4E694B321}"/>
              </a:ext>
            </a:extLst>
          </p:cNvPr>
          <p:cNvSpPr/>
          <p:nvPr/>
        </p:nvSpPr>
        <p:spPr>
          <a:xfrm>
            <a:off x="3015560" y="8441928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367;p41">
            <a:extLst>
              <a:ext uri="{FF2B5EF4-FFF2-40B4-BE49-F238E27FC236}">
                <a16:creationId xmlns:a16="http://schemas.microsoft.com/office/drawing/2014/main" id="{160C2007-5645-E869-916E-B6BC4B921A85}"/>
              </a:ext>
            </a:extLst>
          </p:cNvPr>
          <p:cNvSpPr/>
          <p:nvPr/>
        </p:nvSpPr>
        <p:spPr>
          <a:xfrm>
            <a:off x="4874723" y="9478072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67;p41">
            <a:extLst>
              <a:ext uri="{FF2B5EF4-FFF2-40B4-BE49-F238E27FC236}">
                <a16:creationId xmlns:a16="http://schemas.microsoft.com/office/drawing/2014/main" id="{76E262EE-4487-BB31-1067-3254A2CA5778}"/>
              </a:ext>
            </a:extLst>
          </p:cNvPr>
          <p:cNvSpPr/>
          <p:nvPr/>
        </p:nvSpPr>
        <p:spPr>
          <a:xfrm>
            <a:off x="6319478" y="10311118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ED93E892-7DE0-2191-F084-4CBF74156E07}"/>
              </a:ext>
            </a:extLst>
          </p:cNvPr>
          <p:cNvSpPr/>
          <p:nvPr/>
        </p:nvSpPr>
        <p:spPr>
          <a:xfrm>
            <a:off x="398802" y="13448523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167108ED-0C5E-716C-109E-7FE4C1C36CBB}"/>
              </a:ext>
            </a:extLst>
          </p:cNvPr>
          <p:cNvSpPr/>
          <p:nvPr/>
        </p:nvSpPr>
        <p:spPr>
          <a:xfrm>
            <a:off x="398803" y="13953209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67;p41">
            <a:extLst>
              <a:ext uri="{FF2B5EF4-FFF2-40B4-BE49-F238E27FC236}">
                <a16:creationId xmlns:a16="http://schemas.microsoft.com/office/drawing/2014/main" id="{A9787D2D-5A28-33EC-6DA5-1510A0955A2A}"/>
              </a:ext>
            </a:extLst>
          </p:cNvPr>
          <p:cNvSpPr/>
          <p:nvPr/>
        </p:nvSpPr>
        <p:spPr>
          <a:xfrm>
            <a:off x="2805417" y="15388752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67;p41">
            <a:extLst>
              <a:ext uri="{FF2B5EF4-FFF2-40B4-BE49-F238E27FC236}">
                <a16:creationId xmlns:a16="http://schemas.microsoft.com/office/drawing/2014/main" id="{4295B5AE-CB85-6D5B-79D3-DCC9920BEA3A}"/>
              </a:ext>
            </a:extLst>
          </p:cNvPr>
          <p:cNvSpPr/>
          <p:nvPr/>
        </p:nvSpPr>
        <p:spPr>
          <a:xfrm>
            <a:off x="398801" y="16559366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67;p41">
            <a:extLst>
              <a:ext uri="{FF2B5EF4-FFF2-40B4-BE49-F238E27FC236}">
                <a16:creationId xmlns:a16="http://schemas.microsoft.com/office/drawing/2014/main" id="{F8DE8B0A-B089-7B63-0BFF-20EB6B64B667}"/>
              </a:ext>
            </a:extLst>
          </p:cNvPr>
          <p:cNvSpPr/>
          <p:nvPr/>
        </p:nvSpPr>
        <p:spPr>
          <a:xfrm>
            <a:off x="2278502" y="17684848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67;p41">
            <a:extLst>
              <a:ext uri="{FF2B5EF4-FFF2-40B4-BE49-F238E27FC236}">
                <a16:creationId xmlns:a16="http://schemas.microsoft.com/office/drawing/2014/main" id="{DBFA0022-1DC7-1220-116D-8116AEC78750}"/>
              </a:ext>
            </a:extLst>
          </p:cNvPr>
          <p:cNvSpPr/>
          <p:nvPr/>
        </p:nvSpPr>
        <p:spPr>
          <a:xfrm>
            <a:off x="4424946" y="19271439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356" name="Google Shape;367;p41">
            <a:extLst>
              <a:ext uri="{FF2B5EF4-FFF2-40B4-BE49-F238E27FC236}">
                <a16:creationId xmlns:a16="http://schemas.microsoft.com/office/drawing/2014/main" id="{8062D960-F140-64E0-4966-34B0F99121F2}"/>
              </a:ext>
            </a:extLst>
          </p:cNvPr>
          <p:cNvSpPr/>
          <p:nvPr/>
        </p:nvSpPr>
        <p:spPr>
          <a:xfrm>
            <a:off x="6342790" y="21108162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2C56F-8E33-5B19-57CA-74D0A4F2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231;p28">
            <a:extLst>
              <a:ext uri="{FF2B5EF4-FFF2-40B4-BE49-F238E27FC236}">
                <a16:creationId xmlns:a16="http://schemas.microsoft.com/office/drawing/2014/main" id="{F700594D-44A3-91AF-258A-B05C48223F3C}"/>
              </a:ext>
            </a:extLst>
          </p:cNvPr>
          <p:cNvSpPr/>
          <p:nvPr/>
        </p:nvSpPr>
        <p:spPr>
          <a:xfrm>
            <a:off x="7179288" y="-1789439"/>
            <a:ext cx="2079900" cy="23355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9" name="Google Shape;232;p28">
            <a:extLst>
              <a:ext uri="{FF2B5EF4-FFF2-40B4-BE49-F238E27FC236}">
                <a16:creationId xmlns:a16="http://schemas.microsoft.com/office/drawing/2014/main" id="{FCC47E52-2B20-C2D3-938B-400102D22FC0}"/>
              </a:ext>
            </a:extLst>
          </p:cNvPr>
          <p:cNvSpPr/>
          <p:nvPr/>
        </p:nvSpPr>
        <p:spPr>
          <a:xfrm>
            <a:off x="7705248" y="-699914"/>
            <a:ext cx="2079900" cy="1581300"/>
          </a:xfrm>
          <a:prstGeom prst="roundRect">
            <a:avLst>
              <a:gd name="adj" fmla="val 351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0" name="Google Shape;233;p28">
            <a:extLst>
              <a:ext uri="{FF2B5EF4-FFF2-40B4-BE49-F238E27FC236}">
                <a16:creationId xmlns:a16="http://schemas.microsoft.com/office/drawing/2014/main" id="{9F9076AD-DE9B-3D33-A8AB-91226653476B}"/>
              </a:ext>
            </a:extLst>
          </p:cNvPr>
          <p:cNvSpPr/>
          <p:nvPr/>
        </p:nvSpPr>
        <p:spPr>
          <a:xfrm>
            <a:off x="7954275" y="3719350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1" name="Google Shape;234;p28">
            <a:extLst>
              <a:ext uri="{FF2B5EF4-FFF2-40B4-BE49-F238E27FC236}">
                <a16:creationId xmlns:a16="http://schemas.microsoft.com/office/drawing/2014/main" id="{C9612B14-9E1C-4FC2-06DC-0C6F6D068F1D}"/>
              </a:ext>
            </a:extLst>
          </p:cNvPr>
          <p:cNvSpPr/>
          <p:nvPr/>
        </p:nvSpPr>
        <p:spPr>
          <a:xfrm>
            <a:off x="-1727500" y="-192597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2" name="Google Shape;235;p28">
            <a:extLst>
              <a:ext uri="{FF2B5EF4-FFF2-40B4-BE49-F238E27FC236}">
                <a16:creationId xmlns:a16="http://schemas.microsoft.com/office/drawing/2014/main" id="{6FB7292A-AE45-A5F8-B036-CAC90F4F32E5}"/>
              </a:ext>
            </a:extLst>
          </p:cNvPr>
          <p:cNvSpPr/>
          <p:nvPr/>
        </p:nvSpPr>
        <p:spPr>
          <a:xfrm>
            <a:off x="-1727500" y="-192597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" name="Google Shape;367;p41">
            <a:extLst>
              <a:ext uri="{FF2B5EF4-FFF2-40B4-BE49-F238E27FC236}">
                <a16:creationId xmlns:a16="http://schemas.microsoft.com/office/drawing/2014/main" id="{27DFBF2C-B4F7-0E6E-357B-62BF8826649B}"/>
              </a:ext>
            </a:extLst>
          </p:cNvPr>
          <p:cNvSpPr/>
          <p:nvPr/>
        </p:nvSpPr>
        <p:spPr>
          <a:xfrm>
            <a:off x="398802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9EE3909C-780E-356E-3EAB-0E899EB349A1}"/>
              </a:ext>
            </a:extLst>
          </p:cNvPr>
          <p:cNvSpPr/>
          <p:nvPr/>
        </p:nvSpPr>
        <p:spPr>
          <a:xfrm>
            <a:off x="398802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A85E216F-8E87-5DD1-3CB8-9897A6AC0528}"/>
              </a:ext>
            </a:extLst>
          </p:cNvPr>
          <p:cNvSpPr/>
          <p:nvPr/>
        </p:nvSpPr>
        <p:spPr>
          <a:xfrm>
            <a:off x="329841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148D834C-A4A6-618D-7F16-08DC301DFD4C}"/>
              </a:ext>
            </a:extLst>
          </p:cNvPr>
          <p:cNvSpPr/>
          <p:nvPr/>
        </p:nvSpPr>
        <p:spPr>
          <a:xfrm>
            <a:off x="398801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367;p41">
            <a:extLst>
              <a:ext uri="{FF2B5EF4-FFF2-40B4-BE49-F238E27FC236}">
                <a16:creationId xmlns:a16="http://schemas.microsoft.com/office/drawing/2014/main" id="{D774C9CA-A2D3-3E3F-F89E-1376F416BD8B}"/>
              </a:ext>
            </a:extLst>
          </p:cNvPr>
          <p:cNvSpPr/>
          <p:nvPr/>
        </p:nvSpPr>
        <p:spPr>
          <a:xfrm>
            <a:off x="2805417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367;p41">
            <a:extLst>
              <a:ext uri="{FF2B5EF4-FFF2-40B4-BE49-F238E27FC236}">
                <a16:creationId xmlns:a16="http://schemas.microsoft.com/office/drawing/2014/main" id="{5BBE8A64-85B6-3D16-2EAA-D093EFC9E0AF}"/>
              </a:ext>
            </a:extLst>
          </p:cNvPr>
          <p:cNvSpPr/>
          <p:nvPr/>
        </p:nvSpPr>
        <p:spPr>
          <a:xfrm>
            <a:off x="398801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F0AFA0DC-FCD4-9A7C-BB8C-23849ECFE7F2}"/>
              </a:ext>
            </a:extLst>
          </p:cNvPr>
          <p:cNvSpPr/>
          <p:nvPr/>
        </p:nvSpPr>
        <p:spPr>
          <a:xfrm>
            <a:off x="2858757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763000BF-60A7-EDA1-ABE1-8D172BDF1AF9}"/>
              </a:ext>
            </a:extLst>
          </p:cNvPr>
          <p:cNvSpPr/>
          <p:nvPr/>
        </p:nvSpPr>
        <p:spPr>
          <a:xfrm>
            <a:off x="398802" y="2319097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BD0FF6C9-C12E-BE80-C5FD-0C21DE2D7B10}"/>
              </a:ext>
            </a:extLst>
          </p:cNvPr>
          <p:cNvSpPr/>
          <p:nvPr/>
        </p:nvSpPr>
        <p:spPr>
          <a:xfrm>
            <a:off x="398802" y="2823783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93C4F6B1-47D4-CFC9-00FF-0FE7CE691AB1}"/>
              </a:ext>
            </a:extLst>
          </p:cNvPr>
          <p:cNvSpPr/>
          <p:nvPr/>
        </p:nvSpPr>
        <p:spPr>
          <a:xfrm>
            <a:off x="3015560" y="2823783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0583CF7C-2237-8F1C-105E-6EDAE67A8FF6}"/>
              </a:ext>
            </a:extLst>
          </p:cNvPr>
          <p:cNvSpPr/>
          <p:nvPr/>
        </p:nvSpPr>
        <p:spPr>
          <a:xfrm>
            <a:off x="4874723" y="2823783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367;p41">
            <a:extLst>
              <a:ext uri="{FF2B5EF4-FFF2-40B4-BE49-F238E27FC236}">
                <a16:creationId xmlns:a16="http://schemas.microsoft.com/office/drawing/2014/main" id="{8551263D-5364-33B3-A2DD-5C15BBB022BF}"/>
              </a:ext>
            </a:extLst>
          </p:cNvPr>
          <p:cNvSpPr/>
          <p:nvPr/>
        </p:nvSpPr>
        <p:spPr>
          <a:xfrm>
            <a:off x="6319478" y="2823783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367;p41">
            <a:extLst>
              <a:ext uri="{FF2B5EF4-FFF2-40B4-BE49-F238E27FC236}">
                <a16:creationId xmlns:a16="http://schemas.microsoft.com/office/drawing/2014/main" id="{742BFC22-2A74-15B0-6FAB-04DAE29695D5}"/>
              </a:ext>
            </a:extLst>
          </p:cNvPr>
          <p:cNvSpPr/>
          <p:nvPr/>
        </p:nvSpPr>
        <p:spPr>
          <a:xfrm>
            <a:off x="398802" y="3378298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367;p41">
            <a:extLst>
              <a:ext uri="{FF2B5EF4-FFF2-40B4-BE49-F238E27FC236}">
                <a16:creationId xmlns:a16="http://schemas.microsoft.com/office/drawing/2014/main" id="{299683BF-7D07-F8A9-7984-1710096727D3}"/>
              </a:ext>
            </a:extLst>
          </p:cNvPr>
          <p:cNvSpPr/>
          <p:nvPr/>
        </p:nvSpPr>
        <p:spPr>
          <a:xfrm>
            <a:off x="398803" y="3882984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367;p41">
            <a:extLst>
              <a:ext uri="{FF2B5EF4-FFF2-40B4-BE49-F238E27FC236}">
                <a16:creationId xmlns:a16="http://schemas.microsoft.com/office/drawing/2014/main" id="{084A2685-5468-70A8-ED65-3AD9E53615F6}"/>
              </a:ext>
            </a:extLst>
          </p:cNvPr>
          <p:cNvSpPr/>
          <p:nvPr/>
        </p:nvSpPr>
        <p:spPr>
          <a:xfrm>
            <a:off x="2805417" y="3882984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367;p41">
            <a:extLst>
              <a:ext uri="{FF2B5EF4-FFF2-40B4-BE49-F238E27FC236}">
                <a16:creationId xmlns:a16="http://schemas.microsoft.com/office/drawing/2014/main" id="{6F473CCA-0643-CEDB-9A78-74084F31145A}"/>
              </a:ext>
            </a:extLst>
          </p:cNvPr>
          <p:cNvSpPr/>
          <p:nvPr/>
        </p:nvSpPr>
        <p:spPr>
          <a:xfrm>
            <a:off x="398801" y="4359082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367;p41">
            <a:extLst>
              <a:ext uri="{FF2B5EF4-FFF2-40B4-BE49-F238E27FC236}">
                <a16:creationId xmlns:a16="http://schemas.microsoft.com/office/drawing/2014/main" id="{B8F002C4-7CC6-8C5C-575F-E6D3B4553772}"/>
              </a:ext>
            </a:extLst>
          </p:cNvPr>
          <p:cNvSpPr/>
          <p:nvPr/>
        </p:nvSpPr>
        <p:spPr>
          <a:xfrm>
            <a:off x="2278502" y="4359082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367;p41">
            <a:extLst>
              <a:ext uri="{FF2B5EF4-FFF2-40B4-BE49-F238E27FC236}">
                <a16:creationId xmlns:a16="http://schemas.microsoft.com/office/drawing/2014/main" id="{936F083A-DB88-F324-2850-4ED88693D87E}"/>
              </a:ext>
            </a:extLst>
          </p:cNvPr>
          <p:cNvSpPr/>
          <p:nvPr/>
        </p:nvSpPr>
        <p:spPr>
          <a:xfrm>
            <a:off x="4424946" y="4358861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496" name="Google Shape;367;p41">
            <a:extLst>
              <a:ext uri="{FF2B5EF4-FFF2-40B4-BE49-F238E27FC236}">
                <a16:creationId xmlns:a16="http://schemas.microsoft.com/office/drawing/2014/main" id="{AF488204-F8CD-3F4E-84C3-240133B2A50F}"/>
              </a:ext>
            </a:extLst>
          </p:cNvPr>
          <p:cNvSpPr/>
          <p:nvPr/>
        </p:nvSpPr>
        <p:spPr>
          <a:xfrm>
            <a:off x="6342790" y="4358640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7D24A891-0DDA-C636-CC69-29661F056923}"/>
              </a:ext>
            </a:extLst>
          </p:cNvPr>
          <p:cNvSpPr/>
          <p:nvPr/>
        </p:nvSpPr>
        <p:spPr>
          <a:xfrm>
            <a:off x="524921" y="-3771568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C0B6AB7D-99BC-E567-EA76-8E9A2A3B889D}"/>
              </a:ext>
            </a:extLst>
          </p:cNvPr>
          <p:cNvSpPr/>
          <p:nvPr/>
        </p:nvSpPr>
        <p:spPr>
          <a:xfrm>
            <a:off x="558487" y="-3029877"/>
            <a:ext cx="162328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Gudang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B65B4854-5395-F13F-0C88-0628D27F9C88}"/>
              </a:ext>
            </a:extLst>
          </p:cNvPr>
          <p:cNvSpPr/>
          <p:nvPr/>
        </p:nvSpPr>
        <p:spPr>
          <a:xfrm>
            <a:off x="2312068" y="-2441148"/>
            <a:ext cx="1819152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367;p41">
            <a:extLst>
              <a:ext uri="{FF2B5EF4-FFF2-40B4-BE49-F238E27FC236}">
                <a16:creationId xmlns:a16="http://schemas.microsoft.com/office/drawing/2014/main" id="{934587E2-03A1-D385-A0B2-B53695A90B62}"/>
              </a:ext>
            </a:extLst>
          </p:cNvPr>
          <p:cNvSpPr/>
          <p:nvPr/>
        </p:nvSpPr>
        <p:spPr>
          <a:xfrm>
            <a:off x="535176" y="-1810061"/>
            <a:ext cx="1963008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367;p41">
            <a:extLst>
              <a:ext uri="{FF2B5EF4-FFF2-40B4-BE49-F238E27FC236}">
                <a16:creationId xmlns:a16="http://schemas.microsoft.com/office/drawing/2014/main" id="{97C6AE61-41C3-83AF-84FF-478330003CFD}"/>
              </a:ext>
            </a:extLst>
          </p:cNvPr>
          <p:cNvSpPr/>
          <p:nvPr/>
        </p:nvSpPr>
        <p:spPr>
          <a:xfrm>
            <a:off x="2696543" y="-1223162"/>
            <a:ext cx="1804039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897;p71">
            <a:extLst>
              <a:ext uri="{FF2B5EF4-FFF2-40B4-BE49-F238E27FC236}">
                <a16:creationId xmlns:a16="http://schemas.microsoft.com/office/drawing/2014/main" id="{0BB8F9BA-1729-2230-89E9-03B6759190B1}"/>
              </a:ext>
            </a:extLst>
          </p:cNvPr>
          <p:cNvSpPr/>
          <p:nvPr/>
        </p:nvSpPr>
        <p:spPr>
          <a:xfrm>
            <a:off x="12652768" y="43869"/>
            <a:ext cx="2074194" cy="31314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8;p71">
            <a:extLst>
              <a:ext uri="{FF2B5EF4-FFF2-40B4-BE49-F238E27FC236}">
                <a16:creationId xmlns:a16="http://schemas.microsoft.com/office/drawing/2014/main" id="{A460EF49-02F3-3F9B-65F8-E78E007406BE}"/>
              </a:ext>
            </a:extLst>
          </p:cNvPr>
          <p:cNvSpPr/>
          <p:nvPr/>
        </p:nvSpPr>
        <p:spPr>
          <a:xfrm>
            <a:off x="11634460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99;p71">
            <a:extLst>
              <a:ext uri="{FF2B5EF4-FFF2-40B4-BE49-F238E27FC236}">
                <a16:creationId xmlns:a16="http://schemas.microsoft.com/office/drawing/2014/main" id="{909EF80B-B5AD-F9D0-FA95-502453C009F0}"/>
              </a:ext>
            </a:extLst>
          </p:cNvPr>
          <p:cNvSpPr/>
          <p:nvPr/>
        </p:nvSpPr>
        <p:spPr>
          <a:xfrm>
            <a:off x="11576325" y="186166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00;p71">
            <a:extLst>
              <a:ext uri="{FF2B5EF4-FFF2-40B4-BE49-F238E27FC236}">
                <a16:creationId xmlns:a16="http://schemas.microsoft.com/office/drawing/2014/main" id="{DD554842-93D3-9B36-AC6A-4530830A3851}"/>
              </a:ext>
            </a:extLst>
          </p:cNvPr>
          <p:cNvSpPr/>
          <p:nvPr/>
        </p:nvSpPr>
        <p:spPr>
          <a:xfrm>
            <a:off x="12267835" y="1009423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01;p71">
            <a:extLst>
              <a:ext uri="{FF2B5EF4-FFF2-40B4-BE49-F238E27FC236}">
                <a16:creationId xmlns:a16="http://schemas.microsoft.com/office/drawing/2014/main" id="{EB3680B2-686D-0649-32C5-AD198EB5C624}"/>
              </a:ext>
            </a:extLst>
          </p:cNvPr>
          <p:cNvSpPr/>
          <p:nvPr/>
        </p:nvSpPr>
        <p:spPr>
          <a:xfrm>
            <a:off x="11179353" y="218569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02;p71">
            <a:extLst>
              <a:ext uri="{FF2B5EF4-FFF2-40B4-BE49-F238E27FC236}">
                <a16:creationId xmlns:a16="http://schemas.microsoft.com/office/drawing/2014/main" id="{7DA40901-D5F0-F5BC-C9E9-667F477DACAF}"/>
              </a:ext>
            </a:extLst>
          </p:cNvPr>
          <p:cNvSpPr/>
          <p:nvPr/>
        </p:nvSpPr>
        <p:spPr>
          <a:xfrm>
            <a:off x="10545873" y="-82172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03;p71">
            <a:extLst>
              <a:ext uri="{FF2B5EF4-FFF2-40B4-BE49-F238E27FC236}">
                <a16:creationId xmlns:a16="http://schemas.microsoft.com/office/drawing/2014/main" id="{5A2737B9-FA05-8E8E-915F-B3EDF9161056}"/>
              </a:ext>
            </a:extLst>
          </p:cNvPr>
          <p:cNvSpPr/>
          <p:nvPr/>
        </p:nvSpPr>
        <p:spPr>
          <a:xfrm>
            <a:off x="11289194" y="-15504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04;p71">
            <a:extLst>
              <a:ext uri="{FF2B5EF4-FFF2-40B4-BE49-F238E27FC236}">
                <a16:creationId xmlns:a16="http://schemas.microsoft.com/office/drawing/2014/main" id="{A94F0259-0333-AF88-5A50-88B5841A59E7}"/>
              </a:ext>
            </a:extLst>
          </p:cNvPr>
          <p:cNvSpPr/>
          <p:nvPr/>
        </p:nvSpPr>
        <p:spPr>
          <a:xfrm>
            <a:off x="10443544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05;p71">
            <a:extLst>
              <a:ext uri="{FF2B5EF4-FFF2-40B4-BE49-F238E27FC236}">
                <a16:creationId xmlns:a16="http://schemas.microsoft.com/office/drawing/2014/main" id="{19E95889-1696-438D-8F21-936467A4A2A5}"/>
              </a:ext>
            </a:extLst>
          </p:cNvPr>
          <p:cNvSpPr/>
          <p:nvPr/>
        </p:nvSpPr>
        <p:spPr>
          <a:xfrm>
            <a:off x="10935790" y="-62168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06;p71">
            <a:extLst>
              <a:ext uri="{FF2B5EF4-FFF2-40B4-BE49-F238E27FC236}">
                <a16:creationId xmlns:a16="http://schemas.microsoft.com/office/drawing/2014/main" id="{5256C7E0-D360-CA0A-932F-406F378A9EEB}"/>
              </a:ext>
            </a:extLst>
          </p:cNvPr>
          <p:cNvSpPr/>
          <p:nvPr/>
        </p:nvSpPr>
        <p:spPr>
          <a:xfrm>
            <a:off x="10568274" y="1510693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07;p71">
            <a:extLst>
              <a:ext uri="{FF2B5EF4-FFF2-40B4-BE49-F238E27FC236}">
                <a16:creationId xmlns:a16="http://schemas.microsoft.com/office/drawing/2014/main" id="{04394696-4200-38F7-1E47-6C052CB66881}"/>
              </a:ext>
            </a:extLst>
          </p:cNvPr>
          <p:cNvSpPr/>
          <p:nvPr/>
        </p:nvSpPr>
        <p:spPr>
          <a:xfrm>
            <a:off x="10820646" y="245197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08;p71">
            <a:extLst>
              <a:ext uri="{FF2B5EF4-FFF2-40B4-BE49-F238E27FC236}">
                <a16:creationId xmlns:a16="http://schemas.microsoft.com/office/drawing/2014/main" id="{BB9673B5-63F9-DD96-E85F-279D615FB514}"/>
              </a:ext>
            </a:extLst>
          </p:cNvPr>
          <p:cNvSpPr/>
          <p:nvPr/>
        </p:nvSpPr>
        <p:spPr>
          <a:xfrm>
            <a:off x="12438115" y="2984227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909;p71">
            <a:extLst>
              <a:ext uri="{FF2B5EF4-FFF2-40B4-BE49-F238E27FC236}">
                <a16:creationId xmlns:a16="http://schemas.microsoft.com/office/drawing/2014/main" id="{3AF9D50D-4E64-3FFD-87A0-8F428CF27887}"/>
              </a:ext>
            </a:extLst>
          </p:cNvPr>
          <p:cNvSpPr/>
          <p:nvPr/>
        </p:nvSpPr>
        <p:spPr>
          <a:xfrm>
            <a:off x="9867577" y="4120159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910;p71">
            <a:extLst>
              <a:ext uri="{FF2B5EF4-FFF2-40B4-BE49-F238E27FC236}">
                <a16:creationId xmlns:a16="http://schemas.microsoft.com/office/drawing/2014/main" id="{5A749B03-E93A-C5EB-2E2E-BC0ACCFB6F8A}"/>
              </a:ext>
            </a:extLst>
          </p:cNvPr>
          <p:cNvSpPr/>
          <p:nvPr/>
        </p:nvSpPr>
        <p:spPr>
          <a:xfrm>
            <a:off x="12672864" y="4567030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911;p71">
            <a:extLst>
              <a:ext uri="{FF2B5EF4-FFF2-40B4-BE49-F238E27FC236}">
                <a16:creationId xmlns:a16="http://schemas.microsoft.com/office/drawing/2014/main" id="{41601A7E-853C-BA2A-337C-7406FC72733D}"/>
              </a:ext>
            </a:extLst>
          </p:cNvPr>
          <p:cNvSpPr/>
          <p:nvPr/>
        </p:nvSpPr>
        <p:spPr>
          <a:xfrm>
            <a:off x="11987605" y="5396950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912;p71">
            <a:extLst>
              <a:ext uri="{FF2B5EF4-FFF2-40B4-BE49-F238E27FC236}">
                <a16:creationId xmlns:a16="http://schemas.microsoft.com/office/drawing/2014/main" id="{DFD33263-724C-136B-CEE9-4F6F3FAB0DA3}"/>
              </a:ext>
            </a:extLst>
          </p:cNvPr>
          <p:cNvSpPr/>
          <p:nvPr/>
        </p:nvSpPr>
        <p:spPr>
          <a:xfrm>
            <a:off x="10295788" y="3714718"/>
            <a:ext cx="262116" cy="259219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914;p71">
            <a:extLst>
              <a:ext uri="{FF2B5EF4-FFF2-40B4-BE49-F238E27FC236}">
                <a16:creationId xmlns:a16="http://schemas.microsoft.com/office/drawing/2014/main" id="{A034CA04-81DE-B805-0221-04754D66F4B2}"/>
              </a:ext>
            </a:extLst>
          </p:cNvPr>
          <p:cNvSpPr/>
          <p:nvPr/>
        </p:nvSpPr>
        <p:spPr>
          <a:xfrm>
            <a:off x="11529817" y="3834723"/>
            <a:ext cx="62284" cy="61504"/>
          </a:xfrm>
          <a:custGeom>
            <a:avLst/>
            <a:gdLst/>
            <a:ahLst/>
            <a:cxnLst/>
            <a:rect l="l" t="t" r="r" b="b"/>
            <a:pathLst>
              <a:path w="2458" h="2427" extrusionOk="0">
                <a:moveTo>
                  <a:pt x="1229" y="1"/>
                </a:moveTo>
                <a:cubicBezTo>
                  <a:pt x="567" y="1"/>
                  <a:pt x="0" y="536"/>
                  <a:pt x="0" y="1198"/>
                </a:cubicBezTo>
                <a:cubicBezTo>
                  <a:pt x="0" y="1891"/>
                  <a:pt x="567" y="2427"/>
                  <a:pt x="1229" y="2427"/>
                </a:cubicBezTo>
                <a:cubicBezTo>
                  <a:pt x="1891" y="2427"/>
                  <a:pt x="2458" y="1891"/>
                  <a:pt x="2458" y="1198"/>
                </a:cubicBezTo>
                <a:cubicBezTo>
                  <a:pt x="2458" y="536"/>
                  <a:pt x="1891" y="1"/>
                  <a:pt x="1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915;p71">
            <a:extLst>
              <a:ext uri="{FF2B5EF4-FFF2-40B4-BE49-F238E27FC236}">
                <a16:creationId xmlns:a16="http://schemas.microsoft.com/office/drawing/2014/main" id="{88CC6D14-260B-5A13-4CDA-4CBAB131C8A2}"/>
              </a:ext>
            </a:extLst>
          </p:cNvPr>
          <p:cNvSpPr/>
          <p:nvPr/>
        </p:nvSpPr>
        <p:spPr>
          <a:xfrm>
            <a:off x="11465936" y="3834723"/>
            <a:ext cx="48728" cy="61504"/>
          </a:xfrm>
          <a:custGeom>
            <a:avLst/>
            <a:gdLst/>
            <a:ahLst/>
            <a:cxnLst/>
            <a:rect l="l" t="t" r="r" b="b"/>
            <a:pathLst>
              <a:path w="1923" h="2427" extrusionOk="0">
                <a:moveTo>
                  <a:pt x="1261" y="1"/>
                </a:moveTo>
                <a:cubicBezTo>
                  <a:pt x="599" y="1"/>
                  <a:pt x="1" y="536"/>
                  <a:pt x="1" y="1198"/>
                </a:cubicBezTo>
                <a:cubicBezTo>
                  <a:pt x="1" y="1891"/>
                  <a:pt x="568" y="2427"/>
                  <a:pt x="1261" y="2427"/>
                </a:cubicBezTo>
                <a:cubicBezTo>
                  <a:pt x="1513" y="2427"/>
                  <a:pt x="1734" y="2364"/>
                  <a:pt x="1923" y="2238"/>
                </a:cubicBezTo>
                <a:cubicBezTo>
                  <a:pt x="1765" y="1923"/>
                  <a:pt x="1671" y="1576"/>
                  <a:pt x="1671" y="1198"/>
                </a:cubicBezTo>
                <a:cubicBezTo>
                  <a:pt x="1671" y="851"/>
                  <a:pt x="1765" y="505"/>
                  <a:pt x="1923" y="190"/>
                </a:cubicBezTo>
                <a:cubicBezTo>
                  <a:pt x="1734" y="64"/>
                  <a:pt x="1513" y="1"/>
                  <a:pt x="12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916;p71">
            <a:extLst>
              <a:ext uri="{FF2B5EF4-FFF2-40B4-BE49-F238E27FC236}">
                <a16:creationId xmlns:a16="http://schemas.microsoft.com/office/drawing/2014/main" id="{38F36E6B-0F64-660C-2BCC-10CBF4269203}"/>
              </a:ext>
            </a:extLst>
          </p:cNvPr>
          <p:cNvSpPr/>
          <p:nvPr/>
        </p:nvSpPr>
        <p:spPr>
          <a:xfrm>
            <a:off x="12195313" y="5281975"/>
            <a:ext cx="320950" cy="229949"/>
          </a:xfrm>
          <a:custGeom>
            <a:avLst/>
            <a:gdLst/>
            <a:ahLst/>
            <a:cxnLst/>
            <a:rect l="l" t="t" r="r" b="b"/>
            <a:pathLst>
              <a:path w="12666" h="9074" extrusionOk="0">
                <a:moveTo>
                  <a:pt x="11374" y="851"/>
                </a:moveTo>
                <a:cubicBezTo>
                  <a:pt x="11626" y="851"/>
                  <a:pt x="11815" y="1040"/>
                  <a:pt x="11815" y="1229"/>
                </a:cubicBezTo>
                <a:lnTo>
                  <a:pt x="11815" y="1670"/>
                </a:lnTo>
                <a:lnTo>
                  <a:pt x="788" y="1670"/>
                </a:lnTo>
                <a:lnTo>
                  <a:pt x="788" y="1229"/>
                </a:lnTo>
                <a:cubicBezTo>
                  <a:pt x="788" y="1008"/>
                  <a:pt x="977" y="851"/>
                  <a:pt x="1166" y="851"/>
                </a:cubicBezTo>
                <a:close/>
                <a:moveTo>
                  <a:pt x="7562" y="3277"/>
                </a:moveTo>
                <a:cubicBezTo>
                  <a:pt x="8696" y="3277"/>
                  <a:pt x="9641" y="4222"/>
                  <a:pt x="9641" y="5356"/>
                </a:cubicBezTo>
                <a:cubicBezTo>
                  <a:pt x="9610" y="6522"/>
                  <a:pt x="8696" y="7467"/>
                  <a:pt x="7562" y="7467"/>
                </a:cubicBezTo>
                <a:cubicBezTo>
                  <a:pt x="7089" y="7467"/>
                  <a:pt x="6648" y="7309"/>
                  <a:pt x="6333" y="7026"/>
                </a:cubicBezTo>
                <a:cubicBezTo>
                  <a:pt x="5987" y="7309"/>
                  <a:pt x="5546" y="7467"/>
                  <a:pt x="5073" y="7467"/>
                </a:cubicBezTo>
                <a:cubicBezTo>
                  <a:pt x="3939" y="7467"/>
                  <a:pt x="2994" y="6522"/>
                  <a:pt x="2994" y="5356"/>
                </a:cubicBezTo>
                <a:cubicBezTo>
                  <a:pt x="2994" y="4222"/>
                  <a:pt x="3939" y="3277"/>
                  <a:pt x="5073" y="3277"/>
                </a:cubicBezTo>
                <a:cubicBezTo>
                  <a:pt x="5514" y="3277"/>
                  <a:pt x="5987" y="3434"/>
                  <a:pt x="6333" y="3718"/>
                </a:cubicBezTo>
                <a:cubicBezTo>
                  <a:pt x="6680" y="3434"/>
                  <a:pt x="7121" y="3277"/>
                  <a:pt x="7562" y="3277"/>
                </a:cubicBezTo>
                <a:close/>
                <a:moveTo>
                  <a:pt x="1229" y="0"/>
                </a:moveTo>
                <a:cubicBezTo>
                  <a:pt x="536" y="0"/>
                  <a:pt x="1" y="567"/>
                  <a:pt x="1" y="1229"/>
                </a:cubicBezTo>
                <a:lnTo>
                  <a:pt x="1" y="7845"/>
                </a:lnTo>
                <a:cubicBezTo>
                  <a:pt x="1" y="8506"/>
                  <a:pt x="536" y="9073"/>
                  <a:pt x="1229" y="9073"/>
                </a:cubicBezTo>
                <a:lnTo>
                  <a:pt x="11406" y="9073"/>
                </a:lnTo>
                <a:cubicBezTo>
                  <a:pt x="12099" y="9073"/>
                  <a:pt x="12666" y="8506"/>
                  <a:pt x="12666" y="7845"/>
                </a:cubicBezTo>
                <a:lnTo>
                  <a:pt x="12666" y="1229"/>
                </a:lnTo>
                <a:cubicBezTo>
                  <a:pt x="12634" y="567"/>
                  <a:pt x="12099" y="0"/>
                  <a:pt x="114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918;p71">
            <a:extLst>
              <a:ext uri="{FF2B5EF4-FFF2-40B4-BE49-F238E27FC236}">
                <a16:creationId xmlns:a16="http://schemas.microsoft.com/office/drawing/2014/main" id="{8552BF1A-285D-6B51-DC4C-4A796DC5CA1B}"/>
              </a:ext>
            </a:extLst>
          </p:cNvPr>
          <p:cNvSpPr/>
          <p:nvPr/>
        </p:nvSpPr>
        <p:spPr>
          <a:xfrm>
            <a:off x="10926808" y="3781581"/>
            <a:ext cx="195650" cy="196408"/>
          </a:xfrm>
          <a:custGeom>
            <a:avLst/>
            <a:gdLst/>
            <a:ahLst/>
            <a:cxnLst/>
            <a:rect l="l" t="t" r="r" b="b"/>
            <a:pathLst>
              <a:path w="8255" h="8287" extrusionOk="0">
                <a:moveTo>
                  <a:pt x="4128" y="1229"/>
                </a:moveTo>
                <a:cubicBezTo>
                  <a:pt x="4348" y="1229"/>
                  <a:pt x="4506" y="1418"/>
                  <a:pt x="4506" y="1670"/>
                </a:cubicBezTo>
                <a:lnTo>
                  <a:pt x="4506" y="1922"/>
                </a:lnTo>
                <a:cubicBezTo>
                  <a:pt x="4978" y="2080"/>
                  <a:pt x="5356" y="2552"/>
                  <a:pt x="5356" y="3119"/>
                </a:cubicBezTo>
                <a:cubicBezTo>
                  <a:pt x="5356" y="3340"/>
                  <a:pt x="5136" y="3498"/>
                  <a:pt x="4947" y="3498"/>
                </a:cubicBezTo>
                <a:cubicBezTo>
                  <a:pt x="4726" y="3498"/>
                  <a:pt x="4506" y="3308"/>
                  <a:pt x="4506" y="3119"/>
                </a:cubicBezTo>
                <a:cubicBezTo>
                  <a:pt x="4506" y="2867"/>
                  <a:pt x="4317" y="2710"/>
                  <a:pt x="4128" y="2710"/>
                </a:cubicBezTo>
                <a:cubicBezTo>
                  <a:pt x="3939" y="2710"/>
                  <a:pt x="3687" y="2930"/>
                  <a:pt x="3687" y="3119"/>
                </a:cubicBezTo>
                <a:cubicBezTo>
                  <a:pt x="3718" y="3340"/>
                  <a:pt x="4033" y="3592"/>
                  <a:pt x="4411" y="3813"/>
                </a:cubicBezTo>
                <a:cubicBezTo>
                  <a:pt x="4821" y="4128"/>
                  <a:pt x="5388" y="4537"/>
                  <a:pt x="5388" y="5199"/>
                </a:cubicBezTo>
                <a:cubicBezTo>
                  <a:pt x="5388" y="5766"/>
                  <a:pt x="5041" y="6175"/>
                  <a:pt x="4569" y="6396"/>
                </a:cubicBezTo>
                <a:lnTo>
                  <a:pt x="4569" y="6648"/>
                </a:lnTo>
                <a:cubicBezTo>
                  <a:pt x="4569" y="6900"/>
                  <a:pt x="4348" y="7089"/>
                  <a:pt x="4159" y="7089"/>
                </a:cubicBezTo>
                <a:cubicBezTo>
                  <a:pt x="3970" y="7089"/>
                  <a:pt x="3718" y="6900"/>
                  <a:pt x="3718" y="6648"/>
                </a:cubicBezTo>
                <a:lnTo>
                  <a:pt x="3718" y="6396"/>
                </a:lnTo>
                <a:cubicBezTo>
                  <a:pt x="3245" y="6238"/>
                  <a:pt x="2899" y="5766"/>
                  <a:pt x="2899" y="5199"/>
                </a:cubicBezTo>
                <a:cubicBezTo>
                  <a:pt x="2899" y="4978"/>
                  <a:pt x="3088" y="4821"/>
                  <a:pt x="3308" y="4821"/>
                </a:cubicBezTo>
                <a:cubicBezTo>
                  <a:pt x="3498" y="4821"/>
                  <a:pt x="3687" y="5010"/>
                  <a:pt x="3687" y="5199"/>
                </a:cubicBezTo>
                <a:cubicBezTo>
                  <a:pt x="3687" y="5451"/>
                  <a:pt x="3876" y="5608"/>
                  <a:pt x="4128" y="5608"/>
                </a:cubicBezTo>
                <a:cubicBezTo>
                  <a:pt x="4348" y="5608"/>
                  <a:pt x="4506" y="5388"/>
                  <a:pt x="4506" y="5199"/>
                </a:cubicBezTo>
                <a:cubicBezTo>
                  <a:pt x="4506" y="4978"/>
                  <a:pt x="4191" y="4726"/>
                  <a:pt x="3844" y="4506"/>
                </a:cubicBezTo>
                <a:cubicBezTo>
                  <a:pt x="3403" y="4191"/>
                  <a:pt x="2867" y="3781"/>
                  <a:pt x="2867" y="3119"/>
                </a:cubicBezTo>
                <a:cubicBezTo>
                  <a:pt x="2867" y="2552"/>
                  <a:pt x="3214" y="2143"/>
                  <a:pt x="3687" y="1922"/>
                </a:cubicBezTo>
                <a:lnTo>
                  <a:pt x="3687" y="1670"/>
                </a:lnTo>
                <a:cubicBezTo>
                  <a:pt x="3687" y="1418"/>
                  <a:pt x="3876" y="1229"/>
                  <a:pt x="4128" y="1229"/>
                </a:cubicBezTo>
                <a:close/>
                <a:moveTo>
                  <a:pt x="4128" y="0"/>
                </a:moveTo>
                <a:cubicBezTo>
                  <a:pt x="1828" y="0"/>
                  <a:pt x="0" y="1859"/>
                  <a:pt x="0" y="4128"/>
                </a:cubicBezTo>
                <a:cubicBezTo>
                  <a:pt x="0" y="6427"/>
                  <a:pt x="1828" y="8286"/>
                  <a:pt x="4128" y="8286"/>
                </a:cubicBezTo>
                <a:cubicBezTo>
                  <a:pt x="6396" y="8286"/>
                  <a:pt x="8255" y="6427"/>
                  <a:pt x="8255" y="4128"/>
                </a:cubicBezTo>
                <a:cubicBezTo>
                  <a:pt x="8255" y="1859"/>
                  <a:pt x="6396" y="0"/>
                  <a:pt x="41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919;p71">
            <a:extLst>
              <a:ext uri="{FF2B5EF4-FFF2-40B4-BE49-F238E27FC236}">
                <a16:creationId xmlns:a16="http://schemas.microsoft.com/office/drawing/2014/main" id="{1226CA9D-EFE1-5D50-6720-ACCA166BE039}"/>
              </a:ext>
            </a:extLst>
          </p:cNvPr>
          <p:cNvSpPr/>
          <p:nvPr/>
        </p:nvSpPr>
        <p:spPr>
          <a:xfrm>
            <a:off x="10834967" y="3710645"/>
            <a:ext cx="151590" cy="70960"/>
          </a:xfrm>
          <a:custGeom>
            <a:avLst/>
            <a:gdLst/>
            <a:ahLst/>
            <a:cxnLst/>
            <a:rect l="l" t="t" r="r" b="b"/>
            <a:pathLst>
              <a:path w="6396" h="2994" extrusionOk="0">
                <a:moveTo>
                  <a:pt x="3214" y="1"/>
                </a:moveTo>
                <a:cubicBezTo>
                  <a:pt x="1450" y="1"/>
                  <a:pt x="0" y="662"/>
                  <a:pt x="0" y="1513"/>
                </a:cubicBezTo>
                <a:cubicBezTo>
                  <a:pt x="0" y="2332"/>
                  <a:pt x="1450" y="2993"/>
                  <a:pt x="3214" y="2993"/>
                </a:cubicBezTo>
                <a:cubicBezTo>
                  <a:pt x="4947" y="2993"/>
                  <a:pt x="6396" y="2332"/>
                  <a:pt x="6396" y="1513"/>
                </a:cubicBezTo>
                <a:cubicBezTo>
                  <a:pt x="6396" y="662"/>
                  <a:pt x="4947" y="1"/>
                  <a:pt x="32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920;p71">
            <a:extLst>
              <a:ext uri="{FF2B5EF4-FFF2-40B4-BE49-F238E27FC236}">
                <a16:creationId xmlns:a16="http://schemas.microsoft.com/office/drawing/2014/main" id="{3EC74FBE-CD83-E9F1-3680-189F95676B2B}"/>
              </a:ext>
            </a:extLst>
          </p:cNvPr>
          <p:cNvSpPr/>
          <p:nvPr/>
        </p:nvSpPr>
        <p:spPr>
          <a:xfrm>
            <a:off x="10834967" y="3784568"/>
            <a:ext cx="104544" cy="56763"/>
          </a:xfrm>
          <a:custGeom>
            <a:avLst/>
            <a:gdLst/>
            <a:ahLst/>
            <a:cxnLst/>
            <a:rect l="l" t="t" r="r" b="b"/>
            <a:pathLst>
              <a:path w="4411" h="2395" extrusionOk="0">
                <a:moveTo>
                  <a:pt x="0" y="0"/>
                </a:moveTo>
                <a:lnTo>
                  <a:pt x="0" y="1135"/>
                </a:lnTo>
                <a:cubicBezTo>
                  <a:pt x="0" y="1450"/>
                  <a:pt x="347" y="1765"/>
                  <a:pt x="882" y="2017"/>
                </a:cubicBezTo>
                <a:cubicBezTo>
                  <a:pt x="1355" y="2237"/>
                  <a:pt x="2332" y="2395"/>
                  <a:pt x="3151" y="2395"/>
                </a:cubicBezTo>
                <a:lnTo>
                  <a:pt x="3308" y="2395"/>
                </a:lnTo>
                <a:cubicBezTo>
                  <a:pt x="3560" y="1733"/>
                  <a:pt x="3907" y="1135"/>
                  <a:pt x="4411" y="631"/>
                </a:cubicBezTo>
                <a:lnTo>
                  <a:pt x="4411" y="631"/>
                </a:lnTo>
                <a:cubicBezTo>
                  <a:pt x="4033" y="694"/>
                  <a:pt x="3623" y="757"/>
                  <a:pt x="3182" y="757"/>
                </a:cubicBezTo>
                <a:cubicBezTo>
                  <a:pt x="2363" y="757"/>
                  <a:pt x="1261" y="599"/>
                  <a:pt x="567" y="316"/>
                </a:cubicBezTo>
                <a:cubicBezTo>
                  <a:pt x="347" y="221"/>
                  <a:pt x="158" y="127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921;p71">
            <a:extLst>
              <a:ext uri="{FF2B5EF4-FFF2-40B4-BE49-F238E27FC236}">
                <a16:creationId xmlns:a16="http://schemas.microsoft.com/office/drawing/2014/main" id="{5F16A6CD-DB0C-AEC7-F46C-EE8677709A05}"/>
              </a:ext>
            </a:extLst>
          </p:cNvPr>
          <p:cNvSpPr/>
          <p:nvPr/>
        </p:nvSpPr>
        <p:spPr>
          <a:xfrm>
            <a:off x="10834967" y="3901056"/>
            <a:ext cx="100823" cy="56763"/>
          </a:xfrm>
          <a:custGeom>
            <a:avLst/>
            <a:gdLst/>
            <a:ahLst/>
            <a:cxnLst/>
            <a:rect l="l" t="t" r="r" b="b"/>
            <a:pathLst>
              <a:path w="4254" h="2395" extrusionOk="0">
                <a:moveTo>
                  <a:pt x="0" y="0"/>
                </a:moveTo>
                <a:lnTo>
                  <a:pt x="0" y="1197"/>
                </a:lnTo>
                <a:cubicBezTo>
                  <a:pt x="0" y="1701"/>
                  <a:pt x="1355" y="2395"/>
                  <a:pt x="3182" y="2395"/>
                </a:cubicBezTo>
                <a:cubicBezTo>
                  <a:pt x="3560" y="2395"/>
                  <a:pt x="3907" y="2363"/>
                  <a:pt x="4254" y="2332"/>
                </a:cubicBezTo>
                <a:cubicBezTo>
                  <a:pt x="3875" y="1859"/>
                  <a:pt x="3560" y="1355"/>
                  <a:pt x="3340" y="756"/>
                </a:cubicBezTo>
                <a:lnTo>
                  <a:pt x="3182" y="756"/>
                </a:lnTo>
                <a:cubicBezTo>
                  <a:pt x="2363" y="756"/>
                  <a:pt x="1261" y="599"/>
                  <a:pt x="567" y="315"/>
                </a:cubicBezTo>
                <a:cubicBezTo>
                  <a:pt x="347" y="252"/>
                  <a:pt x="158" y="126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922;p71">
            <a:extLst>
              <a:ext uri="{FF2B5EF4-FFF2-40B4-BE49-F238E27FC236}">
                <a16:creationId xmlns:a16="http://schemas.microsoft.com/office/drawing/2014/main" id="{B22BE113-E4C2-50D8-B8B5-56A244F91E2A}"/>
              </a:ext>
            </a:extLst>
          </p:cNvPr>
          <p:cNvSpPr/>
          <p:nvPr/>
        </p:nvSpPr>
        <p:spPr>
          <a:xfrm>
            <a:off x="11630925" y="4434247"/>
            <a:ext cx="73946" cy="57522"/>
          </a:xfrm>
          <a:custGeom>
            <a:avLst/>
            <a:gdLst/>
            <a:ahLst/>
            <a:cxnLst/>
            <a:rect l="l" t="t" r="r" b="b"/>
            <a:pathLst>
              <a:path w="3120" h="2427" extrusionOk="0">
                <a:moveTo>
                  <a:pt x="1" y="1"/>
                </a:moveTo>
                <a:lnTo>
                  <a:pt x="1" y="1167"/>
                </a:lnTo>
                <a:lnTo>
                  <a:pt x="32" y="1167"/>
                </a:lnTo>
                <a:cubicBezTo>
                  <a:pt x="32" y="1482"/>
                  <a:pt x="379" y="1797"/>
                  <a:pt x="914" y="2017"/>
                </a:cubicBezTo>
                <a:cubicBezTo>
                  <a:pt x="1387" y="2238"/>
                  <a:pt x="2332" y="2395"/>
                  <a:pt x="3120" y="2427"/>
                </a:cubicBezTo>
                <a:cubicBezTo>
                  <a:pt x="3057" y="2143"/>
                  <a:pt x="3025" y="1860"/>
                  <a:pt x="3025" y="1608"/>
                </a:cubicBezTo>
                <a:cubicBezTo>
                  <a:pt x="3025" y="1324"/>
                  <a:pt x="3088" y="1041"/>
                  <a:pt x="3120" y="757"/>
                </a:cubicBezTo>
                <a:cubicBezTo>
                  <a:pt x="2332" y="757"/>
                  <a:pt x="1230" y="599"/>
                  <a:pt x="536" y="316"/>
                </a:cubicBezTo>
                <a:cubicBezTo>
                  <a:pt x="347" y="253"/>
                  <a:pt x="158" y="127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924;p71">
            <a:extLst>
              <a:ext uri="{FF2B5EF4-FFF2-40B4-BE49-F238E27FC236}">
                <a16:creationId xmlns:a16="http://schemas.microsoft.com/office/drawing/2014/main" id="{81FF910B-853D-5620-5EB1-5868C85F30FF}"/>
              </a:ext>
            </a:extLst>
          </p:cNvPr>
          <p:cNvSpPr/>
          <p:nvPr/>
        </p:nvSpPr>
        <p:spPr>
          <a:xfrm>
            <a:off x="10827493" y="3448531"/>
            <a:ext cx="301686" cy="19435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925;p71">
            <a:extLst>
              <a:ext uri="{FF2B5EF4-FFF2-40B4-BE49-F238E27FC236}">
                <a16:creationId xmlns:a16="http://schemas.microsoft.com/office/drawing/2014/main" id="{DC011C88-FAD5-C8BB-D887-2C0B5CB6F717}"/>
              </a:ext>
            </a:extLst>
          </p:cNvPr>
          <p:cNvSpPr/>
          <p:nvPr/>
        </p:nvSpPr>
        <p:spPr>
          <a:xfrm>
            <a:off x="10827493" y="3330549"/>
            <a:ext cx="79919" cy="98595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926;p71">
            <a:extLst>
              <a:ext uri="{FF2B5EF4-FFF2-40B4-BE49-F238E27FC236}">
                <a16:creationId xmlns:a16="http://schemas.microsoft.com/office/drawing/2014/main" id="{EF7CC405-BEF6-2F86-A803-2ED5EE613EBD}"/>
              </a:ext>
            </a:extLst>
          </p:cNvPr>
          <p:cNvSpPr/>
          <p:nvPr/>
        </p:nvSpPr>
        <p:spPr>
          <a:xfrm>
            <a:off x="12228622" y="3286066"/>
            <a:ext cx="78426" cy="261372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927;p71">
            <a:extLst>
              <a:ext uri="{FF2B5EF4-FFF2-40B4-BE49-F238E27FC236}">
                <a16:creationId xmlns:a16="http://schemas.microsoft.com/office/drawing/2014/main" id="{79C991F1-6051-179B-2BA1-43EE7F678879}"/>
              </a:ext>
            </a:extLst>
          </p:cNvPr>
          <p:cNvSpPr/>
          <p:nvPr/>
        </p:nvSpPr>
        <p:spPr>
          <a:xfrm>
            <a:off x="12111929" y="3252147"/>
            <a:ext cx="78426" cy="176997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929;p71">
            <a:extLst>
              <a:ext uri="{FF2B5EF4-FFF2-40B4-BE49-F238E27FC236}">
                <a16:creationId xmlns:a16="http://schemas.microsoft.com/office/drawing/2014/main" id="{1F8384E7-9F14-94D8-BDA4-DA0F8E8B88A9}"/>
              </a:ext>
            </a:extLst>
          </p:cNvPr>
          <p:cNvSpPr/>
          <p:nvPr/>
        </p:nvSpPr>
        <p:spPr>
          <a:xfrm>
            <a:off x="11970319" y="2938487"/>
            <a:ext cx="261349" cy="261372"/>
          </a:xfrm>
          <a:custGeom>
            <a:avLst/>
            <a:gdLst/>
            <a:ahLst/>
            <a:cxnLst/>
            <a:rect l="l" t="t" r="r" b="b"/>
            <a:pathLst>
              <a:path w="11027" h="11028" extrusionOk="0">
                <a:moveTo>
                  <a:pt x="5514" y="1"/>
                </a:moveTo>
                <a:cubicBezTo>
                  <a:pt x="2489" y="1"/>
                  <a:pt x="0" y="2458"/>
                  <a:pt x="0" y="5514"/>
                </a:cubicBezTo>
                <a:cubicBezTo>
                  <a:pt x="0" y="8539"/>
                  <a:pt x="2489" y="11027"/>
                  <a:pt x="5514" y="11027"/>
                </a:cubicBezTo>
                <a:cubicBezTo>
                  <a:pt x="8538" y="11027"/>
                  <a:pt x="11027" y="8539"/>
                  <a:pt x="11027" y="5514"/>
                </a:cubicBezTo>
                <a:cubicBezTo>
                  <a:pt x="11027" y="5294"/>
                  <a:pt x="10869" y="5105"/>
                  <a:pt x="10649" y="5105"/>
                </a:cubicBezTo>
                <a:lnTo>
                  <a:pt x="5955" y="5105"/>
                </a:lnTo>
                <a:lnTo>
                  <a:pt x="5955" y="410"/>
                </a:lnTo>
                <a:cubicBezTo>
                  <a:pt x="5955" y="190"/>
                  <a:pt x="5766" y="1"/>
                  <a:pt x="55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930;p71">
            <a:extLst>
              <a:ext uri="{FF2B5EF4-FFF2-40B4-BE49-F238E27FC236}">
                <a16:creationId xmlns:a16="http://schemas.microsoft.com/office/drawing/2014/main" id="{378406B7-5899-F286-C9CB-174174F9D85B}"/>
              </a:ext>
            </a:extLst>
          </p:cNvPr>
          <p:cNvSpPr/>
          <p:nvPr/>
        </p:nvSpPr>
        <p:spPr>
          <a:xfrm>
            <a:off x="11539149" y="3165398"/>
            <a:ext cx="141138" cy="139645"/>
          </a:xfrm>
          <a:custGeom>
            <a:avLst/>
            <a:gdLst/>
            <a:ahLst/>
            <a:cxnLst/>
            <a:rect l="l" t="t" r="r" b="b"/>
            <a:pathLst>
              <a:path w="5955" h="5892" extrusionOk="0">
                <a:moveTo>
                  <a:pt x="441" y="0"/>
                </a:moveTo>
                <a:cubicBezTo>
                  <a:pt x="189" y="0"/>
                  <a:pt x="0" y="158"/>
                  <a:pt x="0" y="378"/>
                </a:cubicBezTo>
                <a:lnTo>
                  <a:pt x="0" y="5513"/>
                </a:lnTo>
                <a:cubicBezTo>
                  <a:pt x="0" y="5702"/>
                  <a:pt x="189" y="5891"/>
                  <a:pt x="441" y="5891"/>
                </a:cubicBezTo>
                <a:lnTo>
                  <a:pt x="5514" y="5891"/>
                </a:lnTo>
                <a:cubicBezTo>
                  <a:pt x="5734" y="5891"/>
                  <a:pt x="5955" y="5702"/>
                  <a:pt x="5955" y="5513"/>
                </a:cubicBezTo>
                <a:cubicBezTo>
                  <a:pt x="5955" y="2489"/>
                  <a:pt x="3466" y="0"/>
                  <a:pt x="4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931;p71">
            <a:extLst>
              <a:ext uri="{FF2B5EF4-FFF2-40B4-BE49-F238E27FC236}">
                <a16:creationId xmlns:a16="http://schemas.microsoft.com/office/drawing/2014/main" id="{B095E131-61BD-8A9C-5A66-EE5B0F26A9CE}"/>
              </a:ext>
            </a:extLst>
          </p:cNvPr>
          <p:cNvSpPr/>
          <p:nvPr/>
        </p:nvSpPr>
        <p:spPr>
          <a:xfrm>
            <a:off x="9879013" y="2451975"/>
            <a:ext cx="262107" cy="30109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367;p41">
            <a:extLst>
              <a:ext uri="{FF2B5EF4-FFF2-40B4-BE49-F238E27FC236}">
                <a16:creationId xmlns:a16="http://schemas.microsoft.com/office/drawing/2014/main" id="{647B4EDF-0456-21E3-6B66-EBB186CC4138}"/>
              </a:ext>
            </a:extLst>
          </p:cNvPr>
          <p:cNvSpPr/>
          <p:nvPr/>
        </p:nvSpPr>
        <p:spPr>
          <a:xfrm>
            <a:off x="10930192" y="2448070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367;p41">
            <a:extLst>
              <a:ext uri="{FF2B5EF4-FFF2-40B4-BE49-F238E27FC236}">
                <a16:creationId xmlns:a16="http://schemas.microsoft.com/office/drawing/2014/main" id="{578A0056-045E-0A3D-2694-91A1E2C5DE2C}"/>
              </a:ext>
            </a:extLst>
          </p:cNvPr>
          <p:cNvSpPr/>
          <p:nvPr/>
        </p:nvSpPr>
        <p:spPr>
          <a:xfrm>
            <a:off x="11398319" y="2973213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367;p41">
            <a:extLst>
              <a:ext uri="{FF2B5EF4-FFF2-40B4-BE49-F238E27FC236}">
                <a16:creationId xmlns:a16="http://schemas.microsoft.com/office/drawing/2014/main" id="{E8E52A5C-45F4-9BA4-EB3A-78044E0E3196}"/>
              </a:ext>
            </a:extLst>
          </p:cNvPr>
          <p:cNvSpPr/>
          <p:nvPr/>
        </p:nvSpPr>
        <p:spPr>
          <a:xfrm>
            <a:off x="9555336" y="3498356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367;p41">
            <a:extLst>
              <a:ext uri="{FF2B5EF4-FFF2-40B4-BE49-F238E27FC236}">
                <a16:creationId xmlns:a16="http://schemas.microsoft.com/office/drawing/2014/main" id="{D2FC5DDC-6E37-93AE-E4ED-1F34A5EB70F9}"/>
              </a:ext>
            </a:extLst>
          </p:cNvPr>
          <p:cNvSpPr/>
          <p:nvPr/>
        </p:nvSpPr>
        <p:spPr>
          <a:xfrm>
            <a:off x="13330779" y="3498356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367;p41">
            <a:extLst>
              <a:ext uri="{FF2B5EF4-FFF2-40B4-BE49-F238E27FC236}">
                <a16:creationId xmlns:a16="http://schemas.microsoft.com/office/drawing/2014/main" id="{58C894C1-A18F-0659-A12E-61C72FAE50B8}"/>
              </a:ext>
            </a:extLst>
          </p:cNvPr>
          <p:cNvSpPr/>
          <p:nvPr/>
        </p:nvSpPr>
        <p:spPr>
          <a:xfrm>
            <a:off x="16099913" y="3498356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340;p39">
            <a:extLst>
              <a:ext uri="{FF2B5EF4-FFF2-40B4-BE49-F238E27FC236}">
                <a16:creationId xmlns:a16="http://schemas.microsoft.com/office/drawing/2014/main" id="{9B328F13-24C5-0D02-8E85-F2A363447F14}"/>
              </a:ext>
            </a:extLst>
          </p:cNvPr>
          <p:cNvSpPr txBox="1">
            <a:spLocks/>
          </p:cNvSpPr>
          <p:nvPr/>
        </p:nvSpPr>
        <p:spPr>
          <a:xfrm>
            <a:off x="558487" y="-5584706"/>
            <a:ext cx="3925173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519" name="Google Shape;338;p39">
            <a:extLst>
              <a:ext uri="{FF2B5EF4-FFF2-40B4-BE49-F238E27FC236}">
                <a16:creationId xmlns:a16="http://schemas.microsoft.com/office/drawing/2014/main" id="{EAFA0A18-265F-EF3A-A01C-0FBFB0537AD0}"/>
              </a:ext>
            </a:extLst>
          </p:cNvPr>
          <p:cNvSpPr txBox="1">
            <a:spLocks/>
          </p:cNvSpPr>
          <p:nvPr/>
        </p:nvSpPr>
        <p:spPr>
          <a:xfrm>
            <a:off x="558487" y="-6622835"/>
            <a:ext cx="3925173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/>
              <a:t>LOREM </a:t>
            </a:r>
          </a:p>
          <a:p>
            <a:r>
              <a:rPr lang="en-ID" dirty="0"/>
              <a:t>IPSUM IS SIMPLYY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A142F-BA02-7D53-AF4A-3406A960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17">
            <a:extLst>
              <a:ext uri="{FF2B5EF4-FFF2-40B4-BE49-F238E27FC236}">
                <a16:creationId xmlns:a16="http://schemas.microsoft.com/office/drawing/2014/main" id="{F7B1AB3C-E278-CEE3-94FD-0C1A7BF4A05A}"/>
              </a:ext>
            </a:extLst>
          </p:cNvPr>
          <p:cNvSpPr/>
          <p:nvPr/>
        </p:nvSpPr>
        <p:spPr>
          <a:xfrm>
            <a:off x="6838275" y="4242788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27;p17">
            <a:extLst>
              <a:ext uri="{FF2B5EF4-FFF2-40B4-BE49-F238E27FC236}">
                <a16:creationId xmlns:a16="http://schemas.microsoft.com/office/drawing/2014/main" id="{AAD58A5D-1F78-A88E-A962-45B44179C17C}"/>
              </a:ext>
            </a:extLst>
          </p:cNvPr>
          <p:cNvSpPr/>
          <p:nvPr/>
        </p:nvSpPr>
        <p:spPr>
          <a:xfrm>
            <a:off x="-1752400" y="36821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8;p17">
            <a:extLst>
              <a:ext uri="{FF2B5EF4-FFF2-40B4-BE49-F238E27FC236}">
                <a16:creationId xmlns:a16="http://schemas.microsoft.com/office/drawing/2014/main" id="{6437F030-9165-09D3-10B9-2A813265FA65}"/>
              </a:ext>
            </a:extLst>
          </p:cNvPr>
          <p:cNvSpPr/>
          <p:nvPr/>
        </p:nvSpPr>
        <p:spPr>
          <a:xfrm>
            <a:off x="-1460375" y="4282800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9;p17">
            <a:extLst>
              <a:ext uri="{FF2B5EF4-FFF2-40B4-BE49-F238E27FC236}">
                <a16:creationId xmlns:a16="http://schemas.microsoft.com/office/drawing/2014/main" id="{599A62BB-034F-24EA-5689-0A8C01F384E2}"/>
              </a:ext>
            </a:extLst>
          </p:cNvPr>
          <p:cNvSpPr/>
          <p:nvPr/>
        </p:nvSpPr>
        <p:spPr>
          <a:xfrm>
            <a:off x="7235900" y="-26393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0;p17">
            <a:extLst>
              <a:ext uri="{FF2B5EF4-FFF2-40B4-BE49-F238E27FC236}">
                <a16:creationId xmlns:a16="http://schemas.microsoft.com/office/drawing/2014/main" id="{3A72515F-394A-5789-9229-B1C6B463CA77}"/>
              </a:ext>
            </a:extLst>
          </p:cNvPr>
          <p:cNvSpPr/>
          <p:nvPr/>
        </p:nvSpPr>
        <p:spPr>
          <a:xfrm>
            <a:off x="-1123325" y="-101414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340;p39">
            <a:extLst>
              <a:ext uri="{FF2B5EF4-FFF2-40B4-BE49-F238E27FC236}">
                <a16:creationId xmlns:a16="http://schemas.microsoft.com/office/drawing/2014/main" id="{0743865A-4D40-0FB3-B677-EB66B52FEDAB}"/>
              </a:ext>
            </a:extLst>
          </p:cNvPr>
          <p:cNvSpPr txBox="1">
            <a:spLocks/>
          </p:cNvSpPr>
          <p:nvPr/>
        </p:nvSpPr>
        <p:spPr>
          <a:xfrm>
            <a:off x="1083222" y="1296870"/>
            <a:ext cx="6977558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18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8" name="Google Shape;338;p39">
            <a:extLst>
              <a:ext uri="{FF2B5EF4-FFF2-40B4-BE49-F238E27FC236}">
                <a16:creationId xmlns:a16="http://schemas.microsoft.com/office/drawing/2014/main" id="{AD52100D-2BAF-4DE2-04DD-20D96DD78A9F}"/>
              </a:ext>
            </a:extLst>
          </p:cNvPr>
          <p:cNvSpPr txBox="1">
            <a:spLocks/>
          </p:cNvSpPr>
          <p:nvPr/>
        </p:nvSpPr>
        <p:spPr>
          <a:xfrm>
            <a:off x="1998757" y="900712"/>
            <a:ext cx="5146487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/>
              <a:t>LOREM IPSUM IS SIMPLY</a:t>
            </a:r>
          </a:p>
        </p:txBody>
      </p:sp>
      <p:sp>
        <p:nvSpPr>
          <p:cNvPr id="9" name="Google Shape;367;p41">
            <a:extLst>
              <a:ext uri="{FF2B5EF4-FFF2-40B4-BE49-F238E27FC236}">
                <a16:creationId xmlns:a16="http://schemas.microsoft.com/office/drawing/2014/main" id="{0A0DC97E-2537-428C-2D1D-5C72EDB3259E}"/>
              </a:ext>
            </a:extLst>
          </p:cNvPr>
          <p:cNvSpPr/>
          <p:nvPr/>
        </p:nvSpPr>
        <p:spPr>
          <a:xfrm>
            <a:off x="3695210" y="2448070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367;p41">
            <a:extLst>
              <a:ext uri="{FF2B5EF4-FFF2-40B4-BE49-F238E27FC236}">
                <a16:creationId xmlns:a16="http://schemas.microsoft.com/office/drawing/2014/main" id="{9B8E4C2A-6D13-6049-C0F5-2B63272B38DD}"/>
              </a:ext>
            </a:extLst>
          </p:cNvPr>
          <p:cNvSpPr/>
          <p:nvPr/>
        </p:nvSpPr>
        <p:spPr>
          <a:xfrm>
            <a:off x="2510100" y="2973213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67;p41">
            <a:extLst>
              <a:ext uri="{FF2B5EF4-FFF2-40B4-BE49-F238E27FC236}">
                <a16:creationId xmlns:a16="http://schemas.microsoft.com/office/drawing/2014/main" id="{75401FB0-673A-5D66-BE74-387C4D416685}"/>
              </a:ext>
            </a:extLst>
          </p:cNvPr>
          <p:cNvSpPr/>
          <p:nvPr/>
        </p:nvSpPr>
        <p:spPr>
          <a:xfrm>
            <a:off x="1728293" y="3498356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67;p41">
            <a:extLst>
              <a:ext uri="{FF2B5EF4-FFF2-40B4-BE49-F238E27FC236}">
                <a16:creationId xmlns:a16="http://schemas.microsoft.com/office/drawing/2014/main" id="{7F7E62B0-A97D-2558-32AC-BA549D6DD00B}"/>
              </a:ext>
            </a:extLst>
          </p:cNvPr>
          <p:cNvSpPr/>
          <p:nvPr/>
        </p:nvSpPr>
        <p:spPr>
          <a:xfrm>
            <a:off x="3135987" y="3498356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67;p41">
            <a:extLst>
              <a:ext uri="{FF2B5EF4-FFF2-40B4-BE49-F238E27FC236}">
                <a16:creationId xmlns:a16="http://schemas.microsoft.com/office/drawing/2014/main" id="{1BEF3E0A-01AA-FF55-F901-86B2F80EFAE2}"/>
              </a:ext>
            </a:extLst>
          </p:cNvPr>
          <p:cNvSpPr/>
          <p:nvPr/>
        </p:nvSpPr>
        <p:spPr>
          <a:xfrm>
            <a:off x="5053353" y="3498356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67;p41">
            <a:extLst>
              <a:ext uri="{FF2B5EF4-FFF2-40B4-BE49-F238E27FC236}">
                <a16:creationId xmlns:a16="http://schemas.microsoft.com/office/drawing/2014/main" id="{AE72F722-AD48-AC30-40C5-C0AB65693C9C}"/>
              </a:ext>
            </a:extLst>
          </p:cNvPr>
          <p:cNvSpPr/>
          <p:nvPr/>
        </p:nvSpPr>
        <p:spPr>
          <a:xfrm>
            <a:off x="-3958364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367;p41">
            <a:extLst>
              <a:ext uri="{FF2B5EF4-FFF2-40B4-BE49-F238E27FC236}">
                <a16:creationId xmlns:a16="http://schemas.microsoft.com/office/drawing/2014/main" id="{DF2C9E4B-F578-8BCE-E887-AB886F5377BE}"/>
              </a:ext>
            </a:extLst>
          </p:cNvPr>
          <p:cNvSpPr/>
          <p:nvPr/>
        </p:nvSpPr>
        <p:spPr>
          <a:xfrm>
            <a:off x="-13787596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33FE4909-637B-6F5F-7E2D-353D1308E7CD}"/>
              </a:ext>
            </a:extLst>
          </p:cNvPr>
          <p:cNvSpPr/>
          <p:nvPr/>
        </p:nvSpPr>
        <p:spPr>
          <a:xfrm>
            <a:off x="-841572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90D43F7A-AF58-C8A8-2E27-95C44A6EC8A9}"/>
              </a:ext>
            </a:extLst>
          </p:cNvPr>
          <p:cNvSpPr/>
          <p:nvPr/>
        </p:nvSpPr>
        <p:spPr>
          <a:xfrm>
            <a:off x="-16587620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A43E6B85-D480-6B96-CEB9-F7F1166C3AF3}"/>
              </a:ext>
            </a:extLst>
          </p:cNvPr>
          <p:cNvSpPr/>
          <p:nvPr/>
        </p:nvSpPr>
        <p:spPr>
          <a:xfrm>
            <a:off x="-11708738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367;p41">
            <a:extLst>
              <a:ext uri="{FF2B5EF4-FFF2-40B4-BE49-F238E27FC236}">
                <a16:creationId xmlns:a16="http://schemas.microsoft.com/office/drawing/2014/main" id="{0484CF61-2AC3-94D8-2D3A-7DD3C18978DF}"/>
              </a:ext>
            </a:extLst>
          </p:cNvPr>
          <p:cNvSpPr/>
          <p:nvPr/>
        </p:nvSpPr>
        <p:spPr>
          <a:xfrm>
            <a:off x="-18719818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E19EEA87-B9EF-5043-ED3B-92E5C6875FAF}"/>
              </a:ext>
            </a:extLst>
          </p:cNvPr>
          <p:cNvSpPr/>
          <p:nvPr/>
        </p:nvSpPr>
        <p:spPr>
          <a:xfrm>
            <a:off x="-13787596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367;p41">
            <a:extLst>
              <a:ext uri="{FF2B5EF4-FFF2-40B4-BE49-F238E27FC236}">
                <a16:creationId xmlns:a16="http://schemas.microsoft.com/office/drawing/2014/main" id="{3BA2176D-3A8C-0489-2C8E-5F1DC92E62F3}"/>
              </a:ext>
            </a:extLst>
          </p:cNvPr>
          <p:cNvSpPr/>
          <p:nvPr/>
        </p:nvSpPr>
        <p:spPr>
          <a:xfrm>
            <a:off x="398802" y="6863048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36C7BD13-3B76-1A03-1217-60BC6F60B70F}"/>
              </a:ext>
            </a:extLst>
          </p:cNvPr>
          <p:cNvSpPr/>
          <p:nvPr/>
        </p:nvSpPr>
        <p:spPr>
          <a:xfrm>
            <a:off x="398802" y="7367734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3FE00E09-27BF-1F18-2D07-E9E53B446B8F}"/>
              </a:ext>
            </a:extLst>
          </p:cNvPr>
          <p:cNvSpPr/>
          <p:nvPr/>
        </p:nvSpPr>
        <p:spPr>
          <a:xfrm>
            <a:off x="3015560" y="8441928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A9683F4B-3B3F-4B9A-C511-F640808D866C}"/>
              </a:ext>
            </a:extLst>
          </p:cNvPr>
          <p:cNvSpPr/>
          <p:nvPr/>
        </p:nvSpPr>
        <p:spPr>
          <a:xfrm>
            <a:off x="4874723" y="9478072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59AAFB49-A514-2527-4857-700AF9A0C6D3}"/>
              </a:ext>
            </a:extLst>
          </p:cNvPr>
          <p:cNvSpPr/>
          <p:nvPr/>
        </p:nvSpPr>
        <p:spPr>
          <a:xfrm>
            <a:off x="6319478" y="10311118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367;p41">
            <a:extLst>
              <a:ext uri="{FF2B5EF4-FFF2-40B4-BE49-F238E27FC236}">
                <a16:creationId xmlns:a16="http://schemas.microsoft.com/office/drawing/2014/main" id="{6E3A7EDF-E343-CFDC-8208-79A62FFB0B46}"/>
              </a:ext>
            </a:extLst>
          </p:cNvPr>
          <p:cNvSpPr/>
          <p:nvPr/>
        </p:nvSpPr>
        <p:spPr>
          <a:xfrm>
            <a:off x="398802" y="13448523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367;p41">
            <a:extLst>
              <a:ext uri="{FF2B5EF4-FFF2-40B4-BE49-F238E27FC236}">
                <a16:creationId xmlns:a16="http://schemas.microsoft.com/office/drawing/2014/main" id="{49B22A0D-0702-B928-1C30-C09EEFF6AED9}"/>
              </a:ext>
            </a:extLst>
          </p:cNvPr>
          <p:cNvSpPr/>
          <p:nvPr/>
        </p:nvSpPr>
        <p:spPr>
          <a:xfrm>
            <a:off x="398803" y="13953209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67;p41">
            <a:extLst>
              <a:ext uri="{FF2B5EF4-FFF2-40B4-BE49-F238E27FC236}">
                <a16:creationId xmlns:a16="http://schemas.microsoft.com/office/drawing/2014/main" id="{BFCC55C6-D1ED-F62E-29AE-DF80C3A53A51}"/>
              </a:ext>
            </a:extLst>
          </p:cNvPr>
          <p:cNvSpPr/>
          <p:nvPr/>
        </p:nvSpPr>
        <p:spPr>
          <a:xfrm>
            <a:off x="2805417" y="15388752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C60F70FE-F031-DB0D-3163-C52C481678E6}"/>
              </a:ext>
            </a:extLst>
          </p:cNvPr>
          <p:cNvSpPr/>
          <p:nvPr/>
        </p:nvSpPr>
        <p:spPr>
          <a:xfrm>
            <a:off x="398801" y="16559366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F66CDC68-1CCD-3835-C561-36420A402385}"/>
              </a:ext>
            </a:extLst>
          </p:cNvPr>
          <p:cNvSpPr/>
          <p:nvPr/>
        </p:nvSpPr>
        <p:spPr>
          <a:xfrm>
            <a:off x="2278502" y="17684848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67;p41">
            <a:extLst>
              <a:ext uri="{FF2B5EF4-FFF2-40B4-BE49-F238E27FC236}">
                <a16:creationId xmlns:a16="http://schemas.microsoft.com/office/drawing/2014/main" id="{EB7A5A20-1D9E-09A6-AEEE-4C22F379EAF3}"/>
              </a:ext>
            </a:extLst>
          </p:cNvPr>
          <p:cNvSpPr/>
          <p:nvPr/>
        </p:nvSpPr>
        <p:spPr>
          <a:xfrm>
            <a:off x="4424946" y="19271439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33" name="Google Shape;367;p41">
            <a:extLst>
              <a:ext uri="{FF2B5EF4-FFF2-40B4-BE49-F238E27FC236}">
                <a16:creationId xmlns:a16="http://schemas.microsoft.com/office/drawing/2014/main" id="{D2D80B48-3220-CA79-7723-1434A22FDF1B}"/>
              </a:ext>
            </a:extLst>
          </p:cNvPr>
          <p:cNvSpPr/>
          <p:nvPr/>
        </p:nvSpPr>
        <p:spPr>
          <a:xfrm>
            <a:off x="6342790" y="21108162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67;p41">
            <a:extLst>
              <a:ext uri="{FF2B5EF4-FFF2-40B4-BE49-F238E27FC236}">
                <a16:creationId xmlns:a16="http://schemas.microsoft.com/office/drawing/2014/main" id="{04A41ED8-B543-E591-2BEE-30C0D4BAF2F2}"/>
              </a:ext>
            </a:extLst>
          </p:cNvPr>
          <p:cNvSpPr/>
          <p:nvPr/>
        </p:nvSpPr>
        <p:spPr>
          <a:xfrm>
            <a:off x="729001" y="8407688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5" name="Google Shape;367;p41">
            <a:extLst>
              <a:ext uri="{FF2B5EF4-FFF2-40B4-BE49-F238E27FC236}">
                <a16:creationId xmlns:a16="http://schemas.microsoft.com/office/drawing/2014/main" id="{D6930464-96D6-E971-3840-B5E8477214FC}"/>
              </a:ext>
            </a:extLst>
          </p:cNvPr>
          <p:cNvSpPr/>
          <p:nvPr/>
        </p:nvSpPr>
        <p:spPr>
          <a:xfrm>
            <a:off x="729002" y="8912374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7;p41">
            <a:extLst>
              <a:ext uri="{FF2B5EF4-FFF2-40B4-BE49-F238E27FC236}">
                <a16:creationId xmlns:a16="http://schemas.microsoft.com/office/drawing/2014/main" id="{023F0137-7CEA-78A5-640D-765912CE2A0F}"/>
              </a:ext>
            </a:extLst>
          </p:cNvPr>
          <p:cNvSpPr/>
          <p:nvPr/>
        </p:nvSpPr>
        <p:spPr>
          <a:xfrm>
            <a:off x="2589551" y="9591848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367;p41">
            <a:extLst>
              <a:ext uri="{FF2B5EF4-FFF2-40B4-BE49-F238E27FC236}">
                <a16:creationId xmlns:a16="http://schemas.microsoft.com/office/drawing/2014/main" id="{9317DB01-C78E-624F-89E4-2B8C3BAB30F2}"/>
              </a:ext>
            </a:extLst>
          </p:cNvPr>
          <p:cNvSpPr/>
          <p:nvPr/>
        </p:nvSpPr>
        <p:spPr>
          <a:xfrm>
            <a:off x="5545476" y="10564338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8" name="Google Shape;367;p41">
            <a:extLst>
              <a:ext uri="{FF2B5EF4-FFF2-40B4-BE49-F238E27FC236}">
                <a16:creationId xmlns:a16="http://schemas.microsoft.com/office/drawing/2014/main" id="{FF4D3AB9-782D-5AA1-C63B-EC91E6A8E6BB}"/>
              </a:ext>
            </a:extLst>
          </p:cNvPr>
          <p:cNvSpPr/>
          <p:nvPr/>
        </p:nvSpPr>
        <p:spPr>
          <a:xfrm>
            <a:off x="729001" y="1165711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9" name="Google Shape;367;p41">
            <a:extLst>
              <a:ext uri="{FF2B5EF4-FFF2-40B4-BE49-F238E27FC236}">
                <a16:creationId xmlns:a16="http://schemas.microsoft.com/office/drawing/2014/main" id="{EA4506A0-5404-A1F7-5E2B-4568C8C377CE}"/>
              </a:ext>
            </a:extLst>
          </p:cNvPr>
          <p:cNvSpPr/>
          <p:nvPr/>
        </p:nvSpPr>
        <p:spPr>
          <a:xfrm>
            <a:off x="-4465796" y="1619176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367;p41">
            <a:extLst>
              <a:ext uri="{FF2B5EF4-FFF2-40B4-BE49-F238E27FC236}">
                <a16:creationId xmlns:a16="http://schemas.microsoft.com/office/drawing/2014/main" id="{1D51A0DD-0B7E-6FD6-2BAC-22DD205F3AF2}"/>
              </a:ext>
            </a:extLst>
          </p:cNvPr>
          <p:cNvSpPr/>
          <p:nvPr/>
        </p:nvSpPr>
        <p:spPr>
          <a:xfrm>
            <a:off x="-8777133" y="2123862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367;p41">
            <a:extLst>
              <a:ext uri="{FF2B5EF4-FFF2-40B4-BE49-F238E27FC236}">
                <a16:creationId xmlns:a16="http://schemas.microsoft.com/office/drawing/2014/main" id="{E7FB13A5-F2D4-EF21-BDB7-B68F0280F474}"/>
              </a:ext>
            </a:extLst>
          </p:cNvPr>
          <p:cNvSpPr/>
          <p:nvPr/>
        </p:nvSpPr>
        <p:spPr>
          <a:xfrm>
            <a:off x="-4286953" y="2123862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367;p41">
            <a:extLst>
              <a:ext uri="{FF2B5EF4-FFF2-40B4-BE49-F238E27FC236}">
                <a16:creationId xmlns:a16="http://schemas.microsoft.com/office/drawing/2014/main" id="{E24BB005-17C0-892B-031F-ACFE9F78E167}"/>
              </a:ext>
            </a:extLst>
          </p:cNvPr>
          <p:cNvSpPr/>
          <p:nvPr/>
        </p:nvSpPr>
        <p:spPr>
          <a:xfrm>
            <a:off x="-4106246" y="998408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367;p41">
            <a:extLst>
              <a:ext uri="{FF2B5EF4-FFF2-40B4-BE49-F238E27FC236}">
                <a16:creationId xmlns:a16="http://schemas.microsoft.com/office/drawing/2014/main" id="{59AA12FE-A8D9-690B-9998-1AC78F9F8A17}"/>
              </a:ext>
            </a:extLst>
          </p:cNvPr>
          <p:cNvSpPr/>
          <p:nvPr/>
        </p:nvSpPr>
        <p:spPr>
          <a:xfrm>
            <a:off x="-2727790" y="998408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50032A-289F-C645-2BC8-0C3E95E6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247;p29">
            <a:extLst>
              <a:ext uri="{FF2B5EF4-FFF2-40B4-BE49-F238E27FC236}">
                <a16:creationId xmlns:a16="http://schemas.microsoft.com/office/drawing/2014/main" id="{D621711C-45BA-1ACF-17D9-2DD0856D3616}"/>
              </a:ext>
            </a:extLst>
          </p:cNvPr>
          <p:cNvSpPr/>
          <p:nvPr/>
        </p:nvSpPr>
        <p:spPr>
          <a:xfrm>
            <a:off x="-1583450" y="4382875"/>
            <a:ext cx="2414400" cy="1502700"/>
          </a:xfrm>
          <a:prstGeom prst="roundRect">
            <a:avLst>
              <a:gd name="adj" fmla="val 27193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4" name="Google Shape;248;p29">
            <a:extLst>
              <a:ext uri="{FF2B5EF4-FFF2-40B4-BE49-F238E27FC236}">
                <a16:creationId xmlns:a16="http://schemas.microsoft.com/office/drawing/2014/main" id="{6AB14B4D-73E4-0512-BE27-86B5FD70F223}"/>
              </a:ext>
            </a:extLst>
          </p:cNvPr>
          <p:cNvSpPr/>
          <p:nvPr/>
        </p:nvSpPr>
        <p:spPr>
          <a:xfrm>
            <a:off x="8428900" y="-583150"/>
            <a:ext cx="2414400" cy="1549500"/>
          </a:xfrm>
          <a:prstGeom prst="roundRect">
            <a:avLst>
              <a:gd name="adj" fmla="val 3329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5" name="Google Shape;249;p29">
            <a:extLst>
              <a:ext uri="{FF2B5EF4-FFF2-40B4-BE49-F238E27FC236}">
                <a16:creationId xmlns:a16="http://schemas.microsoft.com/office/drawing/2014/main" id="{B9ADE987-FAF4-A823-D006-21B631EC74C4}"/>
              </a:ext>
            </a:extLst>
          </p:cNvPr>
          <p:cNvSpPr/>
          <p:nvPr/>
        </p:nvSpPr>
        <p:spPr>
          <a:xfrm>
            <a:off x="8134925" y="417787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250;p29">
            <a:extLst>
              <a:ext uri="{FF2B5EF4-FFF2-40B4-BE49-F238E27FC236}">
                <a16:creationId xmlns:a16="http://schemas.microsoft.com/office/drawing/2014/main" id="{60FA64F7-1131-F350-4518-2603B441748B}"/>
              </a:ext>
            </a:extLst>
          </p:cNvPr>
          <p:cNvSpPr/>
          <p:nvPr/>
        </p:nvSpPr>
        <p:spPr>
          <a:xfrm>
            <a:off x="-1887875" y="-191172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913BF7B1-DD21-B0DF-4B75-040C020D0543}"/>
              </a:ext>
            </a:extLst>
          </p:cNvPr>
          <p:cNvSpPr/>
          <p:nvPr/>
        </p:nvSpPr>
        <p:spPr>
          <a:xfrm>
            <a:off x="729002" y="49372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132AE676-C4AA-CC7B-FE6F-0FFE49E2D9E2}"/>
              </a:ext>
            </a:extLst>
          </p:cNvPr>
          <p:cNvSpPr/>
          <p:nvPr/>
        </p:nvSpPr>
        <p:spPr>
          <a:xfrm>
            <a:off x="729002" y="998408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EF3D1DF9-67A7-77C4-BF33-F7741EAD1FE3}"/>
              </a:ext>
            </a:extLst>
          </p:cNvPr>
          <p:cNvSpPr/>
          <p:nvPr/>
        </p:nvSpPr>
        <p:spPr>
          <a:xfrm>
            <a:off x="2589552" y="998408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6075C88B-4FA8-FF3F-4126-66C942E7D518}"/>
              </a:ext>
            </a:extLst>
          </p:cNvPr>
          <p:cNvSpPr/>
          <p:nvPr/>
        </p:nvSpPr>
        <p:spPr>
          <a:xfrm>
            <a:off x="3319802" y="998408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367;p41">
            <a:extLst>
              <a:ext uri="{FF2B5EF4-FFF2-40B4-BE49-F238E27FC236}">
                <a16:creationId xmlns:a16="http://schemas.microsoft.com/office/drawing/2014/main" id="{BAD7B4A0-A91D-0639-18AA-8B85B4142F06}"/>
              </a:ext>
            </a:extLst>
          </p:cNvPr>
          <p:cNvSpPr/>
          <p:nvPr/>
        </p:nvSpPr>
        <p:spPr>
          <a:xfrm>
            <a:off x="729001" y="1619176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367;p41">
            <a:extLst>
              <a:ext uri="{FF2B5EF4-FFF2-40B4-BE49-F238E27FC236}">
                <a16:creationId xmlns:a16="http://schemas.microsoft.com/office/drawing/2014/main" id="{DB116BB5-1B38-AA00-643A-917CDA160C7D}"/>
              </a:ext>
            </a:extLst>
          </p:cNvPr>
          <p:cNvSpPr/>
          <p:nvPr/>
        </p:nvSpPr>
        <p:spPr>
          <a:xfrm>
            <a:off x="729002" y="2123862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367;p41">
            <a:extLst>
              <a:ext uri="{FF2B5EF4-FFF2-40B4-BE49-F238E27FC236}">
                <a16:creationId xmlns:a16="http://schemas.microsoft.com/office/drawing/2014/main" id="{ABA6CF20-AA2A-15BA-B86D-1282C1D01FBB}"/>
              </a:ext>
            </a:extLst>
          </p:cNvPr>
          <p:cNvSpPr/>
          <p:nvPr/>
        </p:nvSpPr>
        <p:spPr>
          <a:xfrm>
            <a:off x="3232150" y="2123862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367;p41">
            <a:extLst>
              <a:ext uri="{FF2B5EF4-FFF2-40B4-BE49-F238E27FC236}">
                <a16:creationId xmlns:a16="http://schemas.microsoft.com/office/drawing/2014/main" id="{CC94E598-A511-BB94-2EB2-14BD026B902C}"/>
              </a:ext>
            </a:extLst>
          </p:cNvPr>
          <p:cNvSpPr/>
          <p:nvPr/>
        </p:nvSpPr>
        <p:spPr>
          <a:xfrm>
            <a:off x="729001" y="2744630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486" name="Google Shape;367;p41">
            <a:extLst>
              <a:ext uri="{FF2B5EF4-FFF2-40B4-BE49-F238E27FC236}">
                <a16:creationId xmlns:a16="http://schemas.microsoft.com/office/drawing/2014/main" id="{F503FE5E-DEE4-0C85-F7EA-15BC6B606487}"/>
              </a:ext>
            </a:extLst>
          </p:cNvPr>
          <p:cNvSpPr/>
          <p:nvPr/>
        </p:nvSpPr>
        <p:spPr>
          <a:xfrm>
            <a:off x="729002" y="3249316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367;p41">
            <a:extLst>
              <a:ext uri="{FF2B5EF4-FFF2-40B4-BE49-F238E27FC236}">
                <a16:creationId xmlns:a16="http://schemas.microsoft.com/office/drawing/2014/main" id="{4398289E-2D1F-07B7-E214-DF0D4941F2EE}"/>
              </a:ext>
            </a:extLst>
          </p:cNvPr>
          <p:cNvSpPr/>
          <p:nvPr/>
        </p:nvSpPr>
        <p:spPr>
          <a:xfrm>
            <a:off x="2589551" y="3249316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367;p41">
            <a:extLst>
              <a:ext uri="{FF2B5EF4-FFF2-40B4-BE49-F238E27FC236}">
                <a16:creationId xmlns:a16="http://schemas.microsoft.com/office/drawing/2014/main" id="{326F3931-665A-5140-C605-3991B11C2472}"/>
              </a:ext>
            </a:extLst>
          </p:cNvPr>
          <p:cNvSpPr/>
          <p:nvPr/>
        </p:nvSpPr>
        <p:spPr>
          <a:xfrm>
            <a:off x="5545476" y="3249316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489" name="Google Shape;367;p41">
            <a:extLst>
              <a:ext uri="{FF2B5EF4-FFF2-40B4-BE49-F238E27FC236}">
                <a16:creationId xmlns:a16="http://schemas.microsoft.com/office/drawing/2014/main" id="{E05C7AD2-8F6F-FE22-94AD-0F6122D8E192}"/>
              </a:ext>
            </a:extLst>
          </p:cNvPr>
          <p:cNvSpPr/>
          <p:nvPr/>
        </p:nvSpPr>
        <p:spPr>
          <a:xfrm>
            <a:off x="729001" y="372519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2" name="Google Shape;367;p41">
            <a:extLst>
              <a:ext uri="{FF2B5EF4-FFF2-40B4-BE49-F238E27FC236}">
                <a16:creationId xmlns:a16="http://schemas.microsoft.com/office/drawing/2014/main" id="{6F3F4B68-4A93-278E-897F-35BD0CC6CDC7}"/>
              </a:ext>
            </a:extLst>
          </p:cNvPr>
          <p:cNvSpPr/>
          <p:nvPr/>
        </p:nvSpPr>
        <p:spPr>
          <a:xfrm>
            <a:off x="9636100" y="2284306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367;p41">
            <a:extLst>
              <a:ext uri="{FF2B5EF4-FFF2-40B4-BE49-F238E27FC236}">
                <a16:creationId xmlns:a16="http://schemas.microsoft.com/office/drawing/2014/main" id="{B1FF4AEF-EF54-B738-4F48-70DB0E34C060}"/>
              </a:ext>
            </a:extLst>
          </p:cNvPr>
          <p:cNvSpPr/>
          <p:nvPr/>
        </p:nvSpPr>
        <p:spPr>
          <a:xfrm>
            <a:off x="11389681" y="3689847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D761F4C4-5C33-2B19-49CF-057243A79560}"/>
              </a:ext>
            </a:extLst>
          </p:cNvPr>
          <p:cNvSpPr/>
          <p:nvPr/>
        </p:nvSpPr>
        <p:spPr>
          <a:xfrm>
            <a:off x="7293345" y="6305852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02C68537-036C-EFD4-A096-69B29586EAC8}"/>
              </a:ext>
            </a:extLst>
          </p:cNvPr>
          <p:cNvSpPr/>
          <p:nvPr/>
        </p:nvSpPr>
        <p:spPr>
          <a:xfrm>
            <a:off x="12604427" y="5707458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7801B72D-62E6-660E-4894-7939DDB5FC2A}"/>
              </a:ext>
            </a:extLst>
          </p:cNvPr>
          <p:cNvSpPr/>
          <p:nvPr/>
        </p:nvSpPr>
        <p:spPr>
          <a:xfrm>
            <a:off x="15607945" y="4407523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2837A-115B-51BD-F247-D2D8C3A5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16">
            <a:extLst>
              <a:ext uri="{FF2B5EF4-FFF2-40B4-BE49-F238E27FC236}">
                <a16:creationId xmlns:a16="http://schemas.microsoft.com/office/drawing/2014/main" id="{87823D47-71A9-3502-D72A-F85B32A6EA54}"/>
              </a:ext>
            </a:extLst>
          </p:cNvPr>
          <p:cNvSpPr/>
          <p:nvPr/>
        </p:nvSpPr>
        <p:spPr>
          <a:xfrm>
            <a:off x="7939200" y="41009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61BFC7C1-FFC4-CDDB-55F3-43351D79FFB1}"/>
              </a:ext>
            </a:extLst>
          </p:cNvPr>
          <p:cNvSpPr/>
          <p:nvPr/>
        </p:nvSpPr>
        <p:spPr>
          <a:xfrm>
            <a:off x="8517775" y="4526099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CE40D45E-3E49-E222-37CE-3EACAA925A8B}"/>
              </a:ext>
            </a:extLst>
          </p:cNvPr>
          <p:cNvSpPr/>
          <p:nvPr/>
        </p:nvSpPr>
        <p:spPr>
          <a:xfrm>
            <a:off x="-1931275" y="4327950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;p16">
            <a:extLst>
              <a:ext uri="{FF2B5EF4-FFF2-40B4-BE49-F238E27FC236}">
                <a16:creationId xmlns:a16="http://schemas.microsoft.com/office/drawing/2014/main" id="{C31B0C0D-A4E3-ECFB-0BEC-D3D1CDD164BD}"/>
              </a:ext>
            </a:extLst>
          </p:cNvPr>
          <p:cNvSpPr/>
          <p:nvPr/>
        </p:nvSpPr>
        <p:spPr>
          <a:xfrm>
            <a:off x="7252200" y="-2538150"/>
            <a:ext cx="3783600" cy="3783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1458150" y="3141125"/>
            <a:ext cx="62277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—Lorem</a:t>
            </a:r>
            <a:endParaRPr dirty="0"/>
          </a:p>
        </p:txBody>
      </p:sp>
      <p:sp>
        <p:nvSpPr>
          <p:cNvPr id="466" name="Google Shape;466;p48"/>
          <p:cNvSpPr txBox="1">
            <a:spLocks noGrp="1"/>
          </p:cNvSpPr>
          <p:nvPr>
            <p:ph type="subTitle" idx="1"/>
          </p:nvPr>
        </p:nvSpPr>
        <p:spPr>
          <a:xfrm>
            <a:off x="1458150" y="876550"/>
            <a:ext cx="6227700" cy="206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Lorem Ipsum has been the industry's standard dummy text ever since the 1500s, when an unknown printer took a galley of type and scrambled it to make  Lorem Ipsum has been the industry's standard dummy text ever since the 1500s, when an unknown printer took a galley of type and scrambled it to make  Lorem Ipsum has been the industry's standard dummy text ever since the 1500s,</a:t>
            </a:r>
          </a:p>
        </p:txBody>
      </p:sp>
      <p:sp>
        <p:nvSpPr>
          <p:cNvPr id="6" name="Google Shape;841;p69">
            <a:extLst>
              <a:ext uri="{FF2B5EF4-FFF2-40B4-BE49-F238E27FC236}">
                <a16:creationId xmlns:a16="http://schemas.microsoft.com/office/drawing/2014/main" id="{FE85F3AE-615F-CFED-99A9-E142B05FF2A7}"/>
              </a:ext>
            </a:extLst>
          </p:cNvPr>
          <p:cNvSpPr/>
          <p:nvPr/>
        </p:nvSpPr>
        <p:spPr>
          <a:xfrm rot="13500000">
            <a:off x="-1061626" y="-922603"/>
            <a:ext cx="2123253" cy="2124476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67;p41">
            <a:extLst>
              <a:ext uri="{FF2B5EF4-FFF2-40B4-BE49-F238E27FC236}">
                <a16:creationId xmlns:a16="http://schemas.microsoft.com/office/drawing/2014/main" id="{9C739103-C9B1-4EDC-F95E-F349EEE861F3}"/>
              </a:ext>
            </a:extLst>
          </p:cNvPr>
          <p:cNvSpPr/>
          <p:nvPr/>
        </p:nvSpPr>
        <p:spPr>
          <a:xfrm>
            <a:off x="782810" y="-8670698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367;p41">
            <a:extLst>
              <a:ext uri="{FF2B5EF4-FFF2-40B4-BE49-F238E27FC236}">
                <a16:creationId xmlns:a16="http://schemas.microsoft.com/office/drawing/2014/main" id="{8F48B5D0-0607-3B89-0476-76BB28A2C1B1}"/>
              </a:ext>
            </a:extLst>
          </p:cNvPr>
          <p:cNvSpPr/>
          <p:nvPr/>
        </p:nvSpPr>
        <p:spPr>
          <a:xfrm>
            <a:off x="640982" y="-7698485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367;p41">
            <a:extLst>
              <a:ext uri="{FF2B5EF4-FFF2-40B4-BE49-F238E27FC236}">
                <a16:creationId xmlns:a16="http://schemas.microsoft.com/office/drawing/2014/main" id="{CEC1B853-5DC5-1600-658D-D19262F2F54F}"/>
              </a:ext>
            </a:extLst>
          </p:cNvPr>
          <p:cNvSpPr/>
          <p:nvPr/>
        </p:nvSpPr>
        <p:spPr>
          <a:xfrm>
            <a:off x="2653596" y="-6941820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67;p41">
            <a:extLst>
              <a:ext uri="{FF2B5EF4-FFF2-40B4-BE49-F238E27FC236}">
                <a16:creationId xmlns:a16="http://schemas.microsoft.com/office/drawing/2014/main" id="{3B85A310-0069-9221-5792-DDF68847A14E}"/>
              </a:ext>
            </a:extLst>
          </p:cNvPr>
          <p:cNvSpPr/>
          <p:nvPr/>
        </p:nvSpPr>
        <p:spPr>
          <a:xfrm>
            <a:off x="3289300" y="-6755080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67;p41">
            <a:extLst>
              <a:ext uri="{FF2B5EF4-FFF2-40B4-BE49-F238E27FC236}">
                <a16:creationId xmlns:a16="http://schemas.microsoft.com/office/drawing/2014/main" id="{D7A77BA4-C462-C8D7-BB02-E3ED908EE0CB}"/>
              </a:ext>
            </a:extLst>
          </p:cNvPr>
          <p:cNvSpPr/>
          <p:nvPr/>
        </p:nvSpPr>
        <p:spPr>
          <a:xfrm>
            <a:off x="782810" y="-6131693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67;p41">
            <a:extLst>
              <a:ext uri="{FF2B5EF4-FFF2-40B4-BE49-F238E27FC236}">
                <a16:creationId xmlns:a16="http://schemas.microsoft.com/office/drawing/2014/main" id="{93DBCCE8-E77F-7C2E-FDD6-08A38D148778}"/>
              </a:ext>
            </a:extLst>
          </p:cNvPr>
          <p:cNvSpPr/>
          <p:nvPr/>
        </p:nvSpPr>
        <p:spPr>
          <a:xfrm>
            <a:off x="729002" y="-5129799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367;p41">
            <a:extLst>
              <a:ext uri="{FF2B5EF4-FFF2-40B4-BE49-F238E27FC236}">
                <a16:creationId xmlns:a16="http://schemas.microsoft.com/office/drawing/2014/main" id="{C104B0B4-8131-BCF6-8121-218E4427C419}"/>
              </a:ext>
            </a:extLst>
          </p:cNvPr>
          <p:cNvSpPr/>
          <p:nvPr/>
        </p:nvSpPr>
        <p:spPr>
          <a:xfrm>
            <a:off x="3375737" y="-5472208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367;p41">
            <a:extLst>
              <a:ext uri="{FF2B5EF4-FFF2-40B4-BE49-F238E27FC236}">
                <a16:creationId xmlns:a16="http://schemas.microsoft.com/office/drawing/2014/main" id="{895B7C0C-B983-5BFB-E674-48295C9541C5}"/>
              </a:ext>
            </a:extLst>
          </p:cNvPr>
          <p:cNvSpPr/>
          <p:nvPr/>
        </p:nvSpPr>
        <p:spPr>
          <a:xfrm>
            <a:off x="640982" y="-3833264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45E95E93-44DE-81BB-C168-10CE7F2CAD76}"/>
              </a:ext>
            </a:extLst>
          </p:cNvPr>
          <p:cNvSpPr/>
          <p:nvPr/>
        </p:nvSpPr>
        <p:spPr>
          <a:xfrm>
            <a:off x="853623" y="-2988018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217CFDEB-CF96-D8A5-B654-BCE1343F11FF}"/>
              </a:ext>
            </a:extLst>
          </p:cNvPr>
          <p:cNvSpPr/>
          <p:nvPr/>
        </p:nvSpPr>
        <p:spPr>
          <a:xfrm>
            <a:off x="2676533" y="-230148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FD92C5FE-0823-21C0-046E-623A72A8B9AC}"/>
              </a:ext>
            </a:extLst>
          </p:cNvPr>
          <p:cNvSpPr/>
          <p:nvPr/>
        </p:nvSpPr>
        <p:spPr>
          <a:xfrm>
            <a:off x="5487457" y="-1362164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19" name="Google Shape;367;p41">
            <a:extLst>
              <a:ext uri="{FF2B5EF4-FFF2-40B4-BE49-F238E27FC236}">
                <a16:creationId xmlns:a16="http://schemas.microsoft.com/office/drawing/2014/main" id="{E4D777C4-BA73-E458-01E4-C386D471AFC1}"/>
              </a:ext>
            </a:extLst>
          </p:cNvPr>
          <p:cNvSpPr/>
          <p:nvPr/>
        </p:nvSpPr>
        <p:spPr>
          <a:xfrm>
            <a:off x="729002" y="-872911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228A0F-FD1E-6559-07A6-D5CB8BA1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9">
            <a:extLst>
              <a:ext uri="{FF2B5EF4-FFF2-40B4-BE49-F238E27FC236}">
                <a16:creationId xmlns:a16="http://schemas.microsoft.com/office/drawing/2014/main" id="{B6F0D8C3-D020-589B-A08E-CAEA4352E2A1}"/>
              </a:ext>
            </a:extLst>
          </p:cNvPr>
          <p:cNvSpPr/>
          <p:nvPr/>
        </p:nvSpPr>
        <p:spPr>
          <a:xfrm>
            <a:off x="-1287375" y="390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9">
            <a:extLst>
              <a:ext uri="{FF2B5EF4-FFF2-40B4-BE49-F238E27FC236}">
                <a16:creationId xmlns:a16="http://schemas.microsoft.com/office/drawing/2014/main" id="{776ED63D-E637-011E-ABC3-CC2994A483DB}"/>
              </a:ext>
            </a:extLst>
          </p:cNvPr>
          <p:cNvSpPr/>
          <p:nvPr/>
        </p:nvSpPr>
        <p:spPr>
          <a:xfrm>
            <a:off x="5603825" y="3953925"/>
            <a:ext cx="3472500" cy="2264700"/>
          </a:xfrm>
          <a:prstGeom prst="roundRect">
            <a:avLst>
              <a:gd name="adj" fmla="val 19979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59;p9">
            <a:extLst>
              <a:ext uri="{FF2B5EF4-FFF2-40B4-BE49-F238E27FC236}">
                <a16:creationId xmlns:a16="http://schemas.microsoft.com/office/drawing/2014/main" id="{D3AD7EEE-A33F-5AC9-C213-BB95218FCBB8}"/>
              </a:ext>
            </a:extLst>
          </p:cNvPr>
          <p:cNvSpPr/>
          <p:nvPr/>
        </p:nvSpPr>
        <p:spPr>
          <a:xfrm>
            <a:off x="6883150" y="2625050"/>
            <a:ext cx="3472500" cy="3172200"/>
          </a:xfrm>
          <a:prstGeom prst="roundRect">
            <a:avLst>
              <a:gd name="adj" fmla="val 18203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60;p9">
            <a:extLst>
              <a:ext uri="{FF2B5EF4-FFF2-40B4-BE49-F238E27FC236}">
                <a16:creationId xmlns:a16="http://schemas.microsoft.com/office/drawing/2014/main" id="{1A471500-EBF7-6D25-067B-A3E3773A0301}"/>
              </a:ext>
            </a:extLst>
          </p:cNvPr>
          <p:cNvSpPr/>
          <p:nvPr/>
        </p:nvSpPr>
        <p:spPr>
          <a:xfrm>
            <a:off x="8301975" y="-2002450"/>
            <a:ext cx="3472500" cy="34725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1;p9">
            <a:extLst>
              <a:ext uri="{FF2B5EF4-FFF2-40B4-BE49-F238E27FC236}">
                <a16:creationId xmlns:a16="http://schemas.microsoft.com/office/drawing/2014/main" id="{ABDFAAE0-ED82-FD6C-9F84-1EFE55544E61}"/>
              </a:ext>
            </a:extLst>
          </p:cNvPr>
          <p:cNvSpPr/>
          <p:nvPr/>
        </p:nvSpPr>
        <p:spPr>
          <a:xfrm>
            <a:off x="-778725" y="4412900"/>
            <a:ext cx="1514100" cy="1514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529500" y="4461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B40"/>
                </a:solidFill>
              </a:rPr>
              <a:t>LOREM </a:t>
            </a:r>
            <a:br>
              <a:rPr lang="en" dirty="0">
                <a:solidFill>
                  <a:srgbClr val="FFAB40"/>
                </a:solidFill>
              </a:rPr>
            </a:br>
            <a:r>
              <a:rPr lang="en" dirty="0">
                <a:solidFill>
                  <a:srgbClr val="FFAB40"/>
                </a:solidFill>
              </a:rPr>
              <a:t>IPSUM IS SIMPLY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body" idx="1"/>
          </p:nvPr>
        </p:nvSpPr>
        <p:spPr>
          <a:xfrm>
            <a:off x="427900" y="1425275"/>
            <a:ext cx="6265000" cy="131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9572A-BB6F-37FC-09B2-2604A0535FC4}"/>
              </a:ext>
            </a:extLst>
          </p:cNvPr>
          <p:cNvSpPr txBox="1"/>
          <p:nvPr/>
        </p:nvSpPr>
        <p:spPr>
          <a:xfrm>
            <a:off x="427900" y="2794000"/>
            <a:ext cx="6534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Lorem Ipsum has been the industry's standard dummy text ever since the 1500s, when an unknown printer took a galley of type and scrambled it to make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78DD3-7EA0-044A-9EDA-EF9E4CAE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i="1" dirty="0">
                <a:solidFill>
                  <a:schemeClr val="bg1"/>
                </a:solidFill>
              </a:rPr>
              <a:t>human error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1918</TotalTime>
  <Words>4711</Words>
  <Application>Microsoft Office PowerPoint</Application>
  <PresentationFormat>On-screen Show (16:9)</PresentationFormat>
  <Paragraphs>974</Paragraphs>
  <Slides>77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Google Sans</vt:lpstr>
      <vt:lpstr>Calibri</vt:lpstr>
      <vt:lpstr>Lucida Sans Unicode</vt:lpstr>
      <vt:lpstr>Arial</vt:lpstr>
      <vt:lpstr>Roboto</vt:lpstr>
      <vt:lpstr>Roboto Light</vt:lpstr>
      <vt:lpstr>Montserrat</vt:lpstr>
      <vt:lpstr>Tahoma</vt:lpstr>
      <vt:lpstr>Open Sans</vt:lpstr>
      <vt:lpstr>Arial</vt:lpstr>
      <vt:lpstr>Times New Roman</vt:lpstr>
      <vt:lpstr>Lato</vt:lpstr>
      <vt:lpstr>Symbol</vt:lpstr>
      <vt:lpstr>Cambria Math</vt:lpstr>
      <vt:lpstr>Bebas Neue</vt:lpstr>
      <vt:lpstr>Krona One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Latar Belakang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—Lorem</vt:lpstr>
      <vt:lpstr>LOREM  IPSUM IS SIMPLY</vt:lpstr>
      <vt:lpstr>Penelitian Terkait</vt:lpstr>
      <vt:lpstr>Penelitian Terkait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149</cp:revision>
  <dcterms:modified xsi:type="dcterms:W3CDTF">2023-07-05T06:53:16Z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